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5"/>
    <p:sldMasterId id="2147483782" r:id="rId6"/>
    <p:sldMasterId id="2147483805" r:id="rId7"/>
    <p:sldMasterId id="2147483845" r:id="rId8"/>
    <p:sldMasterId id="2147483891" r:id="rId9"/>
    <p:sldMasterId id="2147483904" r:id="rId10"/>
  </p:sldMasterIdLst>
  <p:notesMasterIdLst>
    <p:notesMasterId r:id="rId54"/>
  </p:notesMasterIdLst>
  <p:handoutMasterIdLst>
    <p:handoutMasterId r:id="rId55"/>
  </p:handoutMasterIdLst>
  <p:sldIdLst>
    <p:sldId id="2147472696" r:id="rId11"/>
    <p:sldId id="2147472699" r:id="rId12"/>
    <p:sldId id="2147472703" r:id="rId13"/>
    <p:sldId id="2142534160" r:id="rId14"/>
    <p:sldId id="2142534083" r:id="rId15"/>
    <p:sldId id="2147472724" r:id="rId16"/>
    <p:sldId id="2147472725" r:id="rId17"/>
    <p:sldId id="2147472702" r:id="rId18"/>
    <p:sldId id="2147472704" r:id="rId19"/>
    <p:sldId id="2147472701" r:id="rId20"/>
    <p:sldId id="2147472711" r:id="rId21"/>
    <p:sldId id="2147472712" r:id="rId22"/>
    <p:sldId id="2147472713" r:id="rId23"/>
    <p:sldId id="2147472706" r:id="rId24"/>
    <p:sldId id="2147472705" r:id="rId25"/>
    <p:sldId id="2147472707" r:id="rId26"/>
    <p:sldId id="2147472708" r:id="rId27"/>
    <p:sldId id="2147472710" r:id="rId28"/>
    <p:sldId id="2147472714" r:id="rId29"/>
    <p:sldId id="2147472716" r:id="rId30"/>
    <p:sldId id="2147472715" r:id="rId31"/>
    <p:sldId id="2147472717" r:id="rId32"/>
    <p:sldId id="2147472718" r:id="rId33"/>
    <p:sldId id="2147472719" r:id="rId34"/>
    <p:sldId id="2147472722" r:id="rId35"/>
    <p:sldId id="2147472723" r:id="rId36"/>
    <p:sldId id="2147472720" r:id="rId37"/>
    <p:sldId id="2147472721" r:id="rId38"/>
    <p:sldId id="258" r:id="rId39"/>
    <p:sldId id="2147472700" r:id="rId40"/>
    <p:sldId id="2147472698" r:id="rId41"/>
    <p:sldId id="8875" r:id="rId42"/>
    <p:sldId id="2147472694" r:id="rId43"/>
    <p:sldId id="8850" r:id="rId44"/>
    <p:sldId id="2147470621" r:id="rId45"/>
    <p:sldId id="3550" r:id="rId46"/>
    <p:sldId id="3582" r:id="rId47"/>
    <p:sldId id="2147472695" r:id="rId48"/>
    <p:sldId id="2142534337" r:id="rId49"/>
    <p:sldId id="2147377656" r:id="rId50"/>
    <p:sldId id="2142534300" r:id="rId51"/>
    <p:sldId id="2142534336" r:id="rId52"/>
    <p:sldId id="2147472697" r:id="rId53"/>
  </p:sldIdLst>
  <p:sldSz cx="12192000" cy="6858000"/>
  <p:notesSz cx="6886575" cy="10017125"/>
  <p:embeddedFontLst>
    <p:embeddedFont>
      <p:font typeface="Arial Narrow" panose="020B0604020202020204" pitchFamily="34" charset="0"/>
      <p:regular r:id="rId56"/>
      <p:bold r:id="rId57"/>
      <p:italic r:id="rId58"/>
      <p:boldItalic r:id="rId59"/>
    </p:embeddedFont>
    <p:embeddedFont>
      <p:font typeface="Calibri" panose="020F0502020204030204" pitchFamily="34" charset="0"/>
      <p:regular r:id="rId60"/>
      <p:bold r:id="rId61"/>
      <p:italic r:id="rId62"/>
      <p:boldItalic r:id="rId63"/>
    </p:embeddedFont>
    <p:embeddedFont>
      <p:font typeface="Equinor" panose="020B0503050302040203" pitchFamily="34" charset="0"/>
      <p:regular r:id="rId64"/>
      <p:bold r:id="rId65"/>
      <p:italic r:id="rId66"/>
      <p:boldItalic r:id="rId67"/>
    </p:embeddedFont>
    <p:embeddedFont>
      <p:font typeface="Equinor Beta" panose="020B0503050302040203" pitchFamily="34" charset="0"/>
      <p:regular r:id="rId68"/>
      <p:bold r:id="rId69"/>
      <p:italic r:id="rId70"/>
      <p:boldItalic r:id="rId71"/>
    </p:embeddedFont>
    <p:embeddedFont>
      <p:font typeface="Equinor Beta Light" panose="020B0503050302040203" pitchFamily="34" charset="0"/>
      <p:regular r:id="rId72"/>
      <p:bold r:id="rId73"/>
      <p:italic r:id="rId74"/>
      <p:boldItalic r:id="rId75"/>
    </p:embeddedFont>
    <p:embeddedFont>
      <p:font typeface="Equinor Beta Medium" panose="020B0503050302040203" pitchFamily="34" charset="0"/>
      <p:regular r:id="rId76"/>
      <p:bold r:id="rId77"/>
      <p:italic r:id="rId78"/>
      <p:boldItalic r:id="rId79"/>
    </p:embeddedFont>
    <p:embeddedFont>
      <p:font typeface="Equinor Medium" panose="020B0503050302040203" pitchFamily="34" charset="0"/>
      <p:regular r:id="rId80"/>
      <p:bold r:id="rId81"/>
      <p:italic r:id="rId82"/>
      <p:boldItalic r:id="rId83"/>
    </p:embeddedFont>
    <p:embeddedFont>
      <p:font typeface="Segoe UI" panose="020B0502040204020203" pitchFamily="34" charset="0"/>
      <p:regular r:id="rId84"/>
      <p:bold r:id="rId85"/>
      <p:italic r:id="rId86"/>
      <p:boldItalic r:id="rId87"/>
    </p:embeddedFont>
    <p:embeddedFont>
      <p:font typeface="Stencil" pitchFamily="82" charset="77"/>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09C"/>
    <a:srgbClr val="DEFAEC"/>
    <a:srgbClr val="103445"/>
    <a:srgbClr val="3D8CA5"/>
    <a:srgbClr val="93001E"/>
    <a:srgbClr val="7C8F98"/>
    <a:srgbClr val="333333"/>
    <a:srgbClr val="000000"/>
    <a:srgbClr val="F8214B"/>
    <a:srgbClr val="FF0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0ABD1-FFF7-5549-80E5-90A31C75159A}" v="1" dt="2023-05-19T10:59:47.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6" autoAdjust="0"/>
    <p:restoredTop sz="94792"/>
  </p:normalViewPr>
  <p:slideViewPr>
    <p:cSldViewPr snapToGrid="0">
      <p:cViewPr varScale="1">
        <p:scale>
          <a:sx n="144" d="100"/>
          <a:sy n="144" d="100"/>
        </p:scale>
        <p:origin x="416" y="18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presProps" Target="presProp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Master" Target="slideMasters/slideMaster1.xml"/><Relationship Id="rId90" Type="http://schemas.openxmlformats.org/officeDocument/2006/relationships/viewProps" Target="viewProps.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Master" Target="slideMasters/slideMaster4.xml"/><Relationship Id="rId51" Type="http://schemas.openxmlformats.org/officeDocument/2006/relationships/slide" Target="slides/slide41.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font" Target="fonts/font2.fntdata"/><Relationship Id="rId10" Type="http://schemas.openxmlformats.org/officeDocument/2006/relationships/slideMaster" Target="slideMasters/slideMaster6.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handoutMaster" Target="handoutMasters/handoutMaster1.xml"/><Relationship Id="rId76" Type="http://schemas.openxmlformats.org/officeDocument/2006/relationships/font" Target="fonts/font21.fntdata"/><Relationship Id="rId7" Type="http://schemas.openxmlformats.org/officeDocument/2006/relationships/slideMaster" Target="slideMasters/slideMaster3.xml"/><Relationship Id="rId71" Type="http://schemas.openxmlformats.org/officeDocument/2006/relationships/font" Target="fonts/font16.fntdata"/><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font" Target="fonts/font1.fntdata"/><Relationship Id="rId77"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Harald Hole Mortensen" userId="a33fdac8-a831-4a2f-a148-f3fc7516d676" providerId="ADAL" clId="{7720ABD1-FFF7-5549-80E5-90A31C75159A}"/>
    <pc:docChg chg="undo custSel addSld modSld">
      <pc:chgData name="Jan Harald Hole Mortensen" userId="a33fdac8-a831-4a2f-a148-f3fc7516d676" providerId="ADAL" clId="{7720ABD1-FFF7-5549-80E5-90A31C75159A}" dt="2023-05-19T11:36:52.186" v="38" actId="729"/>
      <pc:docMkLst>
        <pc:docMk/>
      </pc:docMkLst>
      <pc:sldChg chg="mod modShow">
        <pc:chgData name="Jan Harald Hole Mortensen" userId="a33fdac8-a831-4a2f-a148-f3fc7516d676" providerId="ADAL" clId="{7720ABD1-FFF7-5549-80E5-90A31C75159A}" dt="2023-05-19T11:36:52.186" v="38" actId="729"/>
        <pc:sldMkLst>
          <pc:docMk/>
          <pc:sldMk cId="2542911532" sldId="258"/>
        </pc:sldMkLst>
      </pc:sldChg>
      <pc:sldChg chg="mod modShow">
        <pc:chgData name="Jan Harald Hole Mortensen" userId="a33fdac8-a831-4a2f-a148-f3fc7516d676" providerId="ADAL" clId="{7720ABD1-FFF7-5549-80E5-90A31C75159A}" dt="2023-05-19T11:35:50.018" v="36" actId="729"/>
        <pc:sldMkLst>
          <pc:docMk/>
          <pc:sldMk cId="3744452753" sldId="2139118488"/>
        </pc:sldMkLst>
      </pc:sldChg>
      <pc:sldChg chg="mod modShow">
        <pc:chgData name="Jan Harald Hole Mortensen" userId="a33fdac8-a831-4a2f-a148-f3fc7516d676" providerId="ADAL" clId="{7720ABD1-FFF7-5549-80E5-90A31C75159A}" dt="2023-05-19T11:36:23.450" v="37" actId="729"/>
        <pc:sldMkLst>
          <pc:docMk/>
          <pc:sldMk cId="1346831879" sldId="2142534300"/>
        </pc:sldMkLst>
      </pc:sldChg>
      <pc:sldChg chg="mod modShow">
        <pc:chgData name="Jan Harald Hole Mortensen" userId="a33fdac8-a831-4a2f-a148-f3fc7516d676" providerId="ADAL" clId="{7720ABD1-FFF7-5549-80E5-90A31C75159A}" dt="2023-05-19T11:36:52.186" v="38" actId="729"/>
        <pc:sldMkLst>
          <pc:docMk/>
          <pc:sldMk cId="1222241036" sldId="2142534314"/>
        </pc:sldMkLst>
      </pc:sldChg>
      <pc:sldChg chg="mod modShow">
        <pc:chgData name="Jan Harald Hole Mortensen" userId="a33fdac8-a831-4a2f-a148-f3fc7516d676" providerId="ADAL" clId="{7720ABD1-FFF7-5549-80E5-90A31C75159A}" dt="2023-05-19T11:36:23.450" v="37" actId="729"/>
        <pc:sldMkLst>
          <pc:docMk/>
          <pc:sldMk cId="3555706769" sldId="2142534336"/>
        </pc:sldMkLst>
      </pc:sldChg>
      <pc:sldChg chg="mod modShow">
        <pc:chgData name="Jan Harald Hole Mortensen" userId="a33fdac8-a831-4a2f-a148-f3fc7516d676" providerId="ADAL" clId="{7720ABD1-FFF7-5549-80E5-90A31C75159A}" dt="2023-05-19T11:36:23.450" v="37" actId="729"/>
        <pc:sldMkLst>
          <pc:docMk/>
          <pc:sldMk cId="951999943" sldId="2142534337"/>
        </pc:sldMkLst>
      </pc:sldChg>
      <pc:sldChg chg="mod modShow">
        <pc:chgData name="Jan Harald Hole Mortensen" userId="a33fdac8-a831-4a2f-a148-f3fc7516d676" providerId="ADAL" clId="{7720ABD1-FFF7-5549-80E5-90A31C75159A}" dt="2023-05-19T11:36:23.450" v="37" actId="729"/>
        <pc:sldMkLst>
          <pc:docMk/>
          <pc:sldMk cId="872179805" sldId="2142534354"/>
        </pc:sldMkLst>
      </pc:sldChg>
      <pc:sldChg chg="mod modShow">
        <pc:chgData name="Jan Harald Hole Mortensen" userId="a33fdac8-a831-4a2f-a148-f3fc7516d676" providerId="ADAL" clId="{7720ABD1-FFF7-5549-80E5-90A31C75159A}" dt="2023-05-19T11:36:23.450" v="37" actId="729"/>
        <pc:sldMkLst>
          <pc:docMk/>
          <pc:sldMk cId="2762812537" sldId="2142534367"/>
        </pc:sldMkLst>
      </pc:sldChg>
      <pc:sldChg chg="mod modShow">
        <pc:chgData name="Jan Harald Hole Mortensen" userId="a33fdac8-a831-4a2f-a148-f3fc7516d676" providerId="ADAL" clId="{7720ABD1-FFF7-5549-80E5-90A31C75159A}" dt="2023-05-19T11:35:50.018" v="36" actId="729"/>
        <pc:sldMkLst>
          <pc:docMk/>
          <pc:sldMk cId="1940321143" sldId="2147377476"/>
        </pc:sldMkLst>
      </pc:sldChg>
      <pc:sldChg chg="mod modShow">
        <pc:chgData name="Jan Harald Hole Mortensen" userId="a33fdac8-a831-4a2f-a148-f3fc7516d676" providerId="ADAL" clId="{7720ABD1-FFF7-5549-80E5-90A31C75159A}" dt="2023-05-19T11:35:50.018" v="36" actId="729"/>
        <pc:sldMkLst>
          <pc:docMk/>
          <pc:sldMk cId="3589936252" sldId="2147377654"/>
        </pc:sldMkLst>
      </pc:sldChg>
      <pc:sldChg chg="mod modShow">
        <pc:chgData name="Jan Harald Hole Mortensen" userId="a33fdac8-a831-4a2f-a148-f3fc7516d676" providerId="ADAL" clId="{7720ABD1-FFF7-5549-80E5-90A31C75159A}" dt="2023-05-19T11:36:23.450" v="37" actId="729"/>
        <pc:sldMkLst>
          <pc:docMk/>
          <pc:sldMk cId="667210134" sldId="2147377656"/>
        </pc:sldMkLst>
      </pc:sldChg>
      <pc:sldChg chg="mod modShow">
        <pc:chgData name="Jan Harald Hole Mortensen" userId="a33fdac8-a831-4a2f-a148-f3fc7516d676" providerId="ADAL" clId="{7720ABD1-FFF7-5549-80E5-90A31C75159A}" dt="2023-05-19T11:36:23.450" v="37" actId="729"/>
        <pc:sldMkLst>
          <pc:docMk/>
          <pc:sldMk cId="1358517144" sldId="2147470541"/>
        </pc:sldMkLst>
      </pc:sldChg>
      <pc:sldChg chg="mod modShow">
        <pc:chgData name="Jan Harald Hole Mortensen" userId="a33fdac8-a831-4a2f-a148-f3fc7516d676" providerId="ADAL" clId="{7720ABD1-FFF7-5549-80E5-90A31C75159A}" dt="2023-05-19T11:35:50.018" v="36" actId="729"/>
        <pc:sldMkLst>
          <pc:docMk/>
          <pc:sldMk cId="2172706310" sldId="2147472686"/>
        </pc:sldMkLst>
      </pc:sldChg>
      <pc:sldChg chg="mod modShow">
        <pc:chgData name="Jan Harald Hole Mortensen" userId="a33fdac8-a831-4a2f-a148-f3fc7516d676" providerId="ADAL" clId="{7720ABD1-FFF7-5549-80E5-90A31C75159A}" dt="2023-05-19T11:35:50.018" v="36" actId="729"/>
        <pc:sldMkLst>
          <pc:docMk/>
          <pc:sldMk cId="1184430994" sldId="2147472687"/>
        </pc:sldMkLst>
      </pc:sldChg>
      <pc:sldChg chg="mod modShow">
        <pc:chgData name="Jan Harald Hole Mortensen" userId="a33fdac8-a831-4a2f-a148-f3fc7516d676" providerId="ADAL" clId="{7720ABD1-FFF7-5549-80E5-90A31C75159A}" dt="2023-05-19T11:35:50.018" v="36" actId="729"/>
        <pc:sldMkLst>
          <pc:docMk/>
          <pc:sldMk cId="2679700788" sldId="2147472688"/>
        </pc:sldMkLst>
      </pc:sldChg>
      <pc:sldChg chg="mod modShow">
        <pc:chgData name="Jan Harald Hole Mortensen" userId="a33fdac8-a831-4a2f-a148-f3fc7516d676" providerId="ADAL" clId="{7720ABD1-FFF7-5549-80E5-90A31C75159A}" dt="2023-05-19T11:36:52.186" v="38" actId="729"/>
        <pc:sldMkLst>
          <pc:docMk/>
          <pc:sldMk cId="2154741946" sldId="2147472690"/>
        </pc:sldMkLst>
      </pc:sldChg>
      <pc:sldChg chg="mod modShow">
        <pc:chgData name="Jan Harald Hole Mortensen" userId="a33fdac8-a831-4a2f-a148-f3fc7516d676" providerId="ADAL" clId="{7720ABD1-FFF7-5549-80E5-90A31C75159A}" dt="2023-05-19T11:36:23.450" v="37" actId="729"/>
        <pc:sldMkLst>
          <pc:docMk/>
          <pc:sldMk cId="3120091813" sldId="2147472691"/>
        </pc:sldMkLst>
      </pc:sldChg>
      <pc:sldChg chg="addSp delSp modSp add mod">
        <pc:chgData name="Jan Harald Hole Mortensen" userId="a33fdac8-a831-4a2f-a148-f3fc7516d676" providerId="ADAL" clId="{7720ABD1-FFF7-5549-80E5-90A31C75159A}" dt="2023-05-19T11:01:02.466" v="35" actId="1076"/>
        <pc:sldMkLst>
          <pc:docMk/>
          <pc:sldMk cId="3062511941" sldId="2147472694"/>
        </pc:sldMkLst>
        <pc:spChg chg="mod">
          <ac:chgData name="Jan Harald Hole Mortensen" userId="a33fdac8-a831-4a2f-a148-f3fc7516d676" providerId="ADAL" clId="{7720ABD1-FFF7-5549-80E5-90A31C75159A}" dt="2023-05-19T10:59:34.465" v="15" actId="400"/>
          <ac:spMkLst>
            <pc:docMk/>
            <pc:sldMk cId="3062511941" sldId="2147472694"/>
            <ac:spMk id="2" creationId="{DD242FFF-8C09-D841-9615-6B96E1B8A686}"/>
          </ac:spMkLst>
        </pc:spChg>
        <pc:spChg chg="add mod">
          <ac:chgData name="Jan Harald Hole Mortensen" userId="a33fdac8-a831-4a2f-a148-f3fc7516d676" providerId="ADAL" clId="{7720ABD1-FFF7-5549-80E5-90A31C75159A}" dt="2023-05-19T11:01:02.466" v="35" actId="1076"/>
          <ac:spMkLst>
            <pc:docMk/>
            <pc:sldMk cId="3062511941" sldId="2147472694"/>
            <ac:spMk id="11" creationId="{620DCDD9-0EC9-7309-9F91-ACB0E4E54CCB}"/>
          </ac:spMkLst>
        </pc:spChg>
        <pc:inkChg chg="add del">
          <ac:chgData name="Jan Harald Hole Mortensen" userId="a33fdac8-a831-4a2f-a148-f3fc7516d676" providerId="ADAL" clId="{7720ABD1-FFF7-5549-80E5-90A31C75159A}" dt="2023-05-19T10:57:30.611" v="2" actId="9405"/>
          <ac:inkMkLst>
            <pc:docMk/>
            <pc:sldMk cId="3062511941" sldId="2147472694"/>
            <ac:inkMk id="4" creationId="{39F31BDC-CF07-C00B-09DA-9300B040B1FB}"/>
          </ac:inkMkLst>
        </pc:inkChg>
        <pc:inkChg chg="add del">
          <ac:chgData name="Jan Harald Hole Mortensen" userId="a33fdac8-a831-4a2f-a148-f3fc7516d676" providerId="ADAL" clId="{7720ABD1-FFF7-5549-80E5-90A31C75159A}" dt="2023-05-19T10:59:18.256" v="14" actId="9405"/>
          <ac:inkMkLst>
            <pc:docMk/>
            <pc:sldMk cId="3062511941" sldId="2147472694"/>
            <ac:inkMk id="5" creationId="{143AC3FE-8A11-F880-19C8-912640907022}"/>
          </ac:inkMkLst>
        </pc:inkChg>
        <pc:inkChg chg="add del">
          <ac:chgData name="Jan Harald Hole Mortensen" userId="a33fdac8-a831-4a2f-a148-f3fc7516d676" providerId="ADAL" clId="{7720ABD1-FFF7-5549-80E5-90A31C75159A}" dt="2023-05-19T10:59:16.978" v="13" actId="9405"/>
          <ac:inkMkLst>
            <pc:docMk/>
            <pc:sldMk cId="3062511941" sldId="2147472694"/>
            <ac:inkMk id="6" creationId="{0E8FFD8F-52F0-DCDE-BD4F-381DD591A0F1}"/>
          </ac:inkMkLst>
        </pc:inkChg>
        <pc:inkChg chg="add del">
          <ac:chgData name="Jan Harald Hole Mortensen" userId="a33fdac8-a831-4a2f-a148-f3fc7516d676" providerId="ADAL" clId="{7720ABD1-FFF7-5549-80E5-90A31C75159A}" dt="2023-05-19T10:59:15.492" v="12" actId="9405"/>
          <ac:inkMkLst>
            <pc:docMk/>
            <pc:sldMk cId="3062511941" sldId="2147472694"/>
            <ac:inkMk id="7" creationId="{1AB28053-6293-B206-A03E-559FDA4DB1D3}"/>
          </ac:inkMkLst>
        </pc:inkChg>
        <pc:inkChg chg="add del">
          <ac:chgData name="Jan Harald Hole Mortensen" userId="a33fdac8-a831-4a2f-a148-f3fc7516d676" providerId="ADAL" clId="{7720ABD1-FFF7-5549-80E5-90A31C75159A}" dt="2023-05-19T10:59:15.222" v="11" actId="9405"/>
          <ac:inkMkLst>
            <pc:docMk/>
            <pc:sldMk cId="3062511941" sldId="2147472694"/>
            <ac:inkMk id="8" creationId="{A76ACE5B-5663-6CB5-8A1E-99586D15DAB5}"/>
          </ac:inkMkLst>
        </pc:inkChg>
        <pc:inkChg chg="add del">
          <ac:chgData name="Jan Harald Hole Mortensen" userId="a33fdac8-a831-4a2f-a148-f3fc7516d676" providerId="ADAL" clId="{7720ABD1-FFF7-5549-80E5-90A31C75159A}" dt="2023-05-19T10:59:15.020" v="10" actId="9405"/>
          <ac:inkMkLst>
            <pc:docMk/>
            <pc:sldMk cId="3062511941" sldId="2147472694"/>
            <ac:inkMk id="9" creationId="{C81DAE95-AFF3-F73E-6D38-A32EF6918785}"/>
          </ac:inkMkLst>
        </pc:inkChg>
        <pc:inkChg chg="add del">
          <ac:chgData name="Jan Harald Hole Mortensen" userId="a33fdac8-a831-4a2f-a148-f3fc7516d676" providerId="ADAL" clId="{7720ABD1-FFF7-5549-80E5-90A31C75159A}" dt="2023-05-19T10:59:14.502" v="9" actId="9405"/>
          <ac:inkMkLst>
            <pc:docMk/>
            <pc:sldMk cId="3062511941" sldId="2147472694"/>
            <ac:inkMk id="10" creationId="{ADE135E0-9B35-7782-51B5-56B0A389F4D7}"/>
          </ac:inkMkLst>
        </pc:inkChg>
      </pc:sldChg>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s://community.opengroup.org/osdu/platform/data-flow/home/-/wikis/Data-Enrichment"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community.opengroup.org/osdu/platform/data-flow/home/-/wikis/Data-Enrichment" TargetMode="Externa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14DDD5-D4C2-B64D-BC44-CFEE42F026FE}" type="doc">
      <dgm:prSet loTypeId="urn:microsoft.com/office/officeart/2008/layout/LinedList" loCatId="list" qsTypeId="urn:microsoft.com/office/officeart/2005/8/quickstyle/simple1" qsCatId="simple" csTypeId="urn:microsoft.com/office/officeart/2005/8/colors/accent2_4" csCatId="accent2" phldr="1"/>
      <dgm:spPr/>
      <dgm:t>
        <a:bodyPr/>
        <a:lstStyle/>
        <a:p>
          <a:endParaRPr lang="en-GB"/>
        </a:p>
      </dgm:t>
    </dgm:pt>
    <dgm:pt modelId="{BBD94898-1294-3449-AF3F-75A02FCC2B3A}">
      <dgm:prSet/>
      <dgm:spPr/>
      <dgm:t>
        <a:bodyPr/>
        <a:lstStyle/>
        <a:p>
          <a:r>
            <a:rPr lang="en-NO" dirty="0"/>
            <a:t>Core services</a:t>
          </a:r>
        </a:p>
      </dgm:t>
    </dgm:pt>
    <dgm:pt modelId="{EF85DF49-3288-9740-8647-1C3CEF9B2EC0}" type="parTrans" cxnId="{36A248F7-3F8A-AA4F-A7A2-1ACE3FFA482D}">
      <dgm:prSet/>
      <dgm:spPr/>
      <dgm:t>
        <a:bodyPr/>
        <a:lstStyle/>
        <a:p>
          <a:endParaRPr lang="en-GB"/>
        </a:p>
      </dgm:t>
    </dgm:pt>
    <dgm:pt modelId="{CE1DE2F0-3CFE-9349-96F9-2E26921FFC7E}" type="sibTrans" cxnId="{36A248F7-3F8A-AA4F-A7A2-1ACE3FFA482D}">
      <dgm:prSet/>
      <dgm:spPr/>
      <dgm:t>
        <a:bodyPr/>
        <a:lstStyle/>
        <a:p>
          <a:endParaRPr lang="en-GB"/>
        </a:p>
      </dgm:t>
    </dgm:pt>
    <dgm:pt modelId="{B16549BC-3ACB-8D46-84D9-CB916026A4CE}">
      <dgm:prSet/>
      <dgm:spPr/>
      <dgm:t>
        <a:bodyPr/>
        <a:lstStyle/>
        <a:p>
          <a:r>
            <a:rPr lang="en-NO"/>
            <a:t>Entitlements</a:t>
          </a:r>
          <a:endParaRPr lang="en-NO" dirty="0"/>
        </a:p>
      </dgm:t>
    </dgm:pt>
    <dgm:pt modelId="{3A92526F-1D35-D543-9CDA-2DA7CC60704A}" type="parTrans" cxnId="{5D77E2E8-866D-E24D-B383-E9C58B4F3E1C}">
      <dgm:prSet/>
      <dgm:spPr/>
      <dgm:t>
        <a:bodyPr/>
        <a:lstStyle/>
        <a:p>
          <a:endParaRPr lang="en-GB"/>
        </a:p>
      </dgm:t>
    </dgm:pt>
    <dgm:pt modelId="{E228E98A-818E-894E-A7E1-9714DE8FF0DD}" type="sibTrans" cxnId="{5D77E2E8-866D-E24D-B383-E9C58B4F3E1C}">
      <dgm:prSet/>
      <dgm:spPr/>
      <dgm:t>
        <a:bodyPr/>
        <a:lstStyle/>
        <a:p>
          <a:endParaRPr lang="en-GB"/>
        </a:p>
      </dgm:t>
    </dgm:pt>
    <dgm:pt modelId="{5F860F68-2310-5C4A-B9F3-7D244ADE1B6E}">
      <dgm:prSet/>
      <dgm:spPr/>
      <dgm:t>
        <a:bodyPr/>
        <a:lstStyle/>
        <a:p>
          <a:r>
            <a:rPr lang="en-NO" dirty="0"/>
            <a:t>Workflow</a:t>
          </a:r>
        </a:p>
      </dgm:t>
    </dgm:pt>
    <dgm:pt modelId="{F68F600F-23AC-6A41-B775-13E927DE8A15}" type="parTrans" cxnId="{D73AC32A-6A67-DE48-8883-E036400A3540}">
      <dgm:prSet/>
      <dgm:spPr/>
      <dgm:t>
        <a:bodyPr/>
        <a:lstStyle/>
        <a:p>
          <a:endParaRPr lang="en-GB"/>
        </a:p>
      </dgm:t>
    </dgm:pt>
    <dgm:pt modelId="{A6262E97-7024-0942-875C-5345E8089A9C}" type="sibTrans" cxnId="{D73AC32A-6A67-DE48-8883-E036400A3540}">
      <dgm:prSet/>
      <dgm:spPr/>
      <dgm:t>
        <a:bodyPr/>
        <a:lstStyle/>
        <a:p>
          <a:endParaRPr lang="en-GB"/>
        </a:p>
      </dgm:t>
    </dgm:pt>
    <dgm:pt modelId="{5CEE66C6-4456-F141-AF40-0806B7D95E34}">
      <dgm:prSet/>
      <dgm:spPr/>
      <dgm:t>
        <a:bodyPr/>
        <a:lstStyle/>
        <a:p>
          <a:r>
            <a:rPr lang="en-NO" dirty="0"/>
            <a:t>Search</a:t>
          </a:r>
        </a:p>
      </dgm:t>
    </dgm:pt>
    <dgm:pt modelId="{B5150E5D-7DDC-2E4A-BC13-3CCF65FF3F5C}" type="parTrans" cxnId="{CC3D46B5-14DE-D947-BAE2-C07031760A72}">
      <dgm:prSet/>
      <dgm:spPr/>
      <dgm:t>
        <a:bodyPr/>
        <a:lstStyle/>
        <a:p>
          <a:endParaRPr lang="en-GB"/>
        </a:p>
      </dgm:t>
    </dgm:pt>
    <dgm:pt modelId="{4C2D8C12-A199-8A44-A2E1-9AD396692609}" type="sibTrans" cxnId="{CC3D46B5-14DE-D947-BAE2-C07031760A72}">
      <dgm:prSet/>
      <dgm:spPr/>
      <dgm:t>
        <a:bodyPr/>
        <a:lstStyle/>
        <a:p>
          <a:endParaRPr lang="en-GB"/>
        </a:p>
      </dgm:t>
    </dgm:pt>
    <dgm:pt modelId="{8E924615-F98F-7743-B329-28EFB4B06501}">
      <dgm:prSet/>
      <dgm:spPr/>
      <dgm:t>
        <a:bodyPr/>
        <a:lstStyle/>
        <a:p>
          <a:r>
            <a:rPr lang="en-NO"/>
            <a:t>File</a:t>
          </a:r>
        </a:p>
      </dgm:t>
    </dgm:pt>
    <dgm:pt modelId="{46040622-6E0B-A240-8C94-483BAA8A517F}" type="parTrans" cxnId="{1DB5C212-7125-B445-9D96-4D8D24A28C3C}">
      <dgm:prSet/>
      <dgm:spPr/>
      <dgm:t>
        <a:bodyPr/>
        <a:lstStyle/>
        <a:p>
          <a:endParaRPr lang="en-GB"/>
        </a:p>
      </dgm:t>
    </dgm:pt>
    <dgm:pt modelId="{A57E417E-E167-2843-9CB7-F3926E2F21AD}" type="sibTrans" cxnId="{1DB5C212-7125-B445-9D96-4D8D24A28C3C}">
      <dgm:prSet/>
      <dgm:spPr/>
      <dgm:t>
        <a:bodyPr/>
        <a:lstStyle/>
        <a:p>
          <a:endParaRPr lang="en-GB"/>
        </a:p>
      </dgm:t>
    </dgm:pt>
    <dgm:pt modelId="{318BB121-3E2C-094E-8EFF-4003B3E8ADF0}">
      <dgm:prSet/>
      <dgm:spPr/>
      <dgm:t>
        <a:bodyPr/>
        <a:lstStyle/>
        <a:p>
          <a:r>
            <a:rPr lang="en-NO"/>
            <a:t>Schema</a:t>
          </a:r>
        </a:p>
      </dgm:t>
    </dgm:pt>
    <dgm:pt modelId="{A53A4BDB-CFB5-FF48-A1F9-BE5A59D2A729}" type="parTrans" cxnId="{EB295AC5-B450-4A4A-9F65-FEB071642679}">
      <dgm:prSet/>
      <dgm:spPr/>
      <dgm:t>
        <a:bodyPr/>
        <a:lstStyle/>
        <a:p>
          <a:endParaRPr lang="en-GB"/>
        </a:p>
      </dgm:t>
    </dgm:pt>
    <dgm:pt modelId="{2272B8DF-1AA3-DB44-A0DF-FBCD26793DD3}" type="sibTrans" cxnId="{EB295AC5-B450-4A4A-9F65-FEB071642679}">
      <dgm:prSet/>
      <dgm:spPr/>
      <dgm:t>
        <a:bodyPr/>
        <a:lstStyle/>
        <a:p>
          <a:endParaRPr lang="en-GB"/>
        </a:p>
      </dgm:t>
    </dgm:pt>
    <dgm:pt modelId="{6104E107-4827-9541-A8FE-935AC3CDB724}">
      <dgm:prSet/>
      <dgm:spPr/>
      <dgm:t>
        <a:bodyPr/>
        <a:lstStyle/>
        <a:p>
          <a:r>
            <a:rPr lang="en-NO"/>
            <a:t>Indexer</a:t>
          </a:r>
        </a:p>
      </dgm:t>
    </dgm:pt>
    <dgm:pt modelId="{D1353D1E-0006-8840-9109-88985B4A8DC1}" type="parTrans" cxnId="{9B8D5174-F89B-E946-8D97-DDFF30A08289}">
      <dgm:prSet/>
      <dgm:spPr/>
      <dgm:t>
        <a:bodyPr/>
        <a:lstStyle/>
        <a:p>
          <a:endParaRPr lang="en-GB"/>
        </a:p>
      </dgm:t>
    </dgm:pt>
    <dgm:pt modelId="{38027F81-1639-DE4F-876C-1847DBA848E0}" type="sibTrans" cxnId="{9B8D5174-F89B-E946-8D97-DDFF30A08289}">
      <dgm:prSet/>
      <dgm:spPr/>
      <dgm:t>
        <a:bodyPr/>
        <a:lstStyle/>
        <a:p>
          <a:endParaRPr lang="en-GB"/>
        </a:p>
      </dgm:t>
    </dgm:pt>
    <dgm:pt modelId="{1015FDEC-04DB-E54F-A2B7-4439BF130C1F}">
      <dgm:prSet/>
      <dgm:spPr/>
      <dgm:t>
        <a:bodyPr/>
        <a:lstStyle/>
        <a:p>
          <a:r>
            <a:rPr lang="en-NO"/>
            <a:t>Notification</a:t>
          </a:r>
        </a:p>
      </dgm:t>
    </dgm:pt>
    <dgm:pt modelId="{CF2EFDAC-FA88-F84B-9B1C-2E2F80C1823F}" type="parTrans" cxnId="{38994D3B-C9B9-0A46-AA6D-FFB5F4EE0384}">
      <dgm:prSet/>
      <dgm:spPr/>
      <dgm:t>
        <a:bodyPr/>
        <a:lstStyle/>
        <a:p>
          <a:endParaRPr lang="en-GB"/>
        </a:p>
      </dgm:t>
    </dgm:pt>
    <dgm:pt modelId="{EA83FD2B-8F46-2242-985B-D748360A0521}" type="sibTrans" cxnId="{38994D3B-C9B9-0A46-AA6D-FFB5F4EE0384}">
      <dgm:prSet/>
      <dgm:spPr/>
      <dgm:t>
        <a:bodyPr/>
        <a:lstStyle/>
        <a:p>
          <a:endParaRPr lang="en-GB"/>
        </a:p>
      </dgm:t>
    </dgm:pt>
    <dgm:pt modelId="{7D0792A8-595D-5841-A6DC-853F30D93DD7}">
      <dgm:prSet/>
      <dgm:spPr/>
      <dgm:t>
        <a:bodyPr/>
        <a:lstStyle/>
        <a:p>
          <a:r>
            <a:rPr lang="en-NO"/>
            <a:t>Partition</a:t>
          </a:r>
        </a:p>
      </dgm:t>
    </dgm:pt>
    <dgm:pt modelId="{27B0A270-177F-0F46-A510-F0F0AA288FC4}" type="parTrans" cxnId="{E617B711-3EEC-8F49-A71F-888539CC9720}">
      <dgm:prSet/>
      <dgm:spPr/>
      <dgm:t>
        <a:bodyPr/>
        <a:lstStyle/>
        <a:p>
          <a:endParaRPr lang="en-GB"/>
        </a:p>
      </dgm:t>
    </dgm:pt>
    <dgm:pt modelId="{D0568EB4-5A17-7D44-BD7B-A56B034264DD}" type="sibTrans" cxnId="{E617B711-3EEC-8F49-A71F-888539CC9720}">
      <dgm:prSet/>
      <dgm:spPr/>
      <dgm:t>
        <a:bodyPr/>
        <a:lstStyle/>
        <a:p>
          <a:endParaRPr lang="en-GB"/>
        </a:p>
      </dgm:t>
    </dgm:pt>
    <dgm:pt modelId="{94F4F56F-DEA8-BE40-A725-EA6FE8A1E266}">
      <dgm:prSet/>
      <dgm:spPr/>
      <dgm:t>
        <a:bodyPr/>
        <a:lstStyle/>
        <a:p>
          <a:r>
            <a:rPr lang="en-NO"/>
            <a:t>Register</a:t>
          </a:r>
        </a:p>
      </dgm:t>
    </dgm:pt>
    <dgm:pt modelId="{BB583334-550C-7F4F-BDED-9B56F9C76079}" type="parTrans" cxnId="{6BE401E2-B9C6-AC4C-8EFF-34DED259BD8E}">
      <dgm:prSet/>
      <dgm:spPr/>
      <dgm:t>
        <a:bodyPr/>
        <a:lstStyle/>
        <a:p>
          <a:endParaRPr lang="en-GB"/>
        </a:p>
      </dgm:t>
    </dgm:pt>
    <dgm:pt modelId="{37B04406-4BA5-9340-BF77-64BA453241DA}" type="sibTrans" cxnId="{6BE401E2-B9C6-AC4C-8EFF-34DED259BD8E}">
      <dgm:prSet/>
      <dgm:spPr/>
      <dgm:t>
        <a:bodyPr/>
        <a:lstStyle/>
        <a:p>
          <a:endParaRPr lang="en-GB"/>
        </a:p>
      </dgm:t>
    </dgm:pt>
    <dgm:pt modelId="{1B1121D3-A785-884B-94FB-A2C1E428A4B8}">
      <dgm:prSet/>
      <dgm:spPr/>
      <dgm:t>
        <a:bodyPr/>
        <a:lstStyle/>
        <a:p>
          <a:r>
            <a:rPr lang="en-NO" dirty="0"/>
            <a:t>Storage</a:t>
          </a:r>
        </a:p>
      </dgm:t>
    </dgm:pt>
    <dgm:pt modelId="{878C74A5-B106-1043-89B0-EB2BDF78700D}" type="parTrans" cxnId="{B8FFC53F-8CF5-0846-A90B-ADE7443DDBE6}">
      <dgm:prSet/>
      <dgm:spPr/>
      <dgm:t>
        <a:bodyPr/>
        <a:lstStyle/>
        <a:p>
          <a:endParaRPr lang="en-GB"/>
        </a:p>
      </dgm:t>
    </dgm:pt>
    <dgm:pt modelId="{24D228CF-A8EC-5C47-820F-2F7683A536F6}" type="sibTrans" cxnId="{B8FFC53F-8CF5-0846-A90B-ADE7443DDBE6}">
      <dgm:prSet/>
      <dgm:spPr/>
      <dgm:t>
        <a:bodyPr/>
        <a:lstStyle/>
        <a:p>
          <a:endParaRPr lang="en-GB"/>
        </a:p>
      </dgm:t>
    </dgm:pt>
    <dgm:pt modelId="{AA08FD68-0E48-334F-B6D3-9A05B77D3473}">
      <dgm:prSet/>
      <dgm:spPr/>
      <dgm:t>
        <a:bodyPr/>
        <a:lstStyle/>
        <a:p>
          <a:r>
            <a:rPr lang="en-GB" dirty="0"/>
            <a:t>Legal</a:t>
          </a:r>
        </a:p>
      </dgm:t>
    </dgm:pt>
    <dgm:pt modelId="{1B89042D-6539-2146-ADC9-6AAEAA4482F3}" type="parTrans" cxnId="{0F4B7886-06DA-E04C-82C9-459B90C4FF39}">
      <dgm:prSet/>
      <dgm:spPr/>
      <dgm:t>
        <a:bodyPr/>
        <a:lstStyle/>
        <a:p>
          <a:endParaRPr lang="en-GB"/>
        </a:p>
      </dgm:t>
    </dgm:pt>
    <dgm:pt modelId="{01D3758E-D8C8-7442-ADA4-17194771F0DE}" type="sibTrans" cxnId="{0F4B7886-06DA-E04C-82C9-459B90C4FF39}">
      <dgm:prSet/>
      <dgm:spPr/>
      <dgm:t>
        <a:bodyPr/>
        <a:lstStyle/>
        <a:p>
          <a:endParaRPr lang="en-GB"/>
        </a:p>
      </dgm:t>
    </dgm:pt>
    <dgm:pt modelId="{FE7B5C9E-430D-3746-B2D6-97CEA14DAA76}" type="pres">
      <dgm:prSet presAssocID="{1914DDD5-D4C2-B64D-BC44-CFEE42F026FE}" presName="vert0" presStyleCnt="0">
        <dgm:presLayoutVars>
          <dgm:dir/>
          <dgm:animOne val="branch"/>
          <dgm:animLvl val="lvl"/>
        </dgm:presLayoutVars>
      </dgm:prSet>
      <dgm:spPr/>
    </dgm:pt>
    <dgm:pt modelId="{2631C284-8E94-BC4C-A307-B568984375CA}" type="pres">
      <dgm:prSet presAssocID="{BBD94898-1294-3449-AF3F-75A02FCC2B3A}" presName="thickLine" presStyleLbl="alignNode1" presStyleIdx="0" presStyleCnt="1"/>
      <dgm:spPr/>
    </dgm:pt>
    <dgm:pt modelId="{E9A60C41-5734-7944-8BEC-76FF875C52A5}" type="pres">
      <dgm:prSet presAssocID="{BBD94898-1294-3449-AF3F-75A02FCC2B3A}" presName="horz1" presStyleCnt="0"/>
      <dgm:spPr/>
    </dgm:pt>
    <dgm:pt modelId="{A3203F75-7861-2C46-92F7-F22DD25C9607}" type="pres">
      <dgm:prSet presAssocID="{BBD94898-1294-3449-AF3F-75A02FCC2B3A}" presName="tx1" presStyleLbl="revTx" presStyleIdx="0" presStyleCnt="12"/>
      <dgm:spPr/>
    </dgm:pt>
    <dgm:pt modelId="{BD06BE89-D804-CB42-8F95-2EF9DD3479FC}" type="pres">
      <dgm:prSet presAssocID="{BBD94898-1294-3449-AF3F-75A02FCC2B3A}" presName="vert1" presStyleCnt="0"/>
      <dgm:spPr/>
    </dgm:pt>
    <dgm:pt modelId="{A5483D1D-EC6F-404A-858E-33E303DC6C93}" type="pres">
      <dgm:prSet presAssocID="{B16549BC-3ACB-8D46-84D9-CB916026A4CE}" presName="vertSpace2a" presStyleCnt="0"/>
      <dgm:spPr/>
    </dgm:pt>
    <dgm:pt modelId="{188E59B3-3D9C-2E4E-84A2-5DA570EB7535}" type="pres">
      <dgm:prSet presAssocID="{B16549BC-3ACB-8D46-84D9-CB916026A4CE}" presName="horz2" presStyleCnt="0"/>
      <dgm:spPr/>
    </dgm:pt>
    <dgm:pt modelId="{6A752E0C-A046-6E48-8100-8B323163C473}" type="pres">
      <dgm:prSet presAssocID="{B16549BC-3ACB-8D46-84D9-CB916026A4CE}" presName="horzSpace2" presStyleCnt="0"/>
      <dgm:spPr/>
    </dgm:pt>
    <dgm:pt modelId="{D763362D-06F3-CC4A-B06C-64F1585853ED}" type="pres">
      <dgm:prSet presAssocID="{B16549BC-3ACB-8D46-84D9-CB916026A4CE}" presName="tx2" presStyleLbl="revTx" presStyleIdx="1" presStyleCnt="12"/>
      <dgm:spPr/>
    </dgm:pt>
    <dgm:pt modelId="{022BE16D-8AE4-4B4E-9297-D593FAA771AF}" type="pres">
      <dgm:prSet presAssocID="{B16549BC-3ACB-8D46-84D9-CB916026A4CE}" presName="vert2" presStyleCnt="0"/>
      <dgm:spPr/>
    </dgm:pt>
    <dgm:pt modelId="{BAAA6C0E-3647-0F4C-9891-36A3122070D8}" type="pres">
      <dgm:prSet presAssocID="{B16549BC-3ACB-8D46-84D9-CB916026A4CE}" presName="thinLine2b" presStyleLbl="callout" presStyleIdx="0" presStyleCnt="11"/>
      <dgm:spPr/>
    </dgm:pt>
    <dgm:pt modelId="{93C4C36A-01D0-FB49-8367-6590938461AF}" type="pres">
      <dgm:prSet presAssocID="{B16549BC-3ACB-8D46-84D9-CB916026A4CE}" presName="vertSpace2b" presStyleCnt="0"/>
      <dgm:spPr/>
    </dgm:pt>
    <dgm:pt modelId="{DF2EFBB6-7996-E74A-8BEB-22A1873FE55C}" type="pres">
      <dgm:prSet presAssocID="{AA08FD68-0E48-334F-B6D3-9A05B77D3473}" presName="horz2" presStyleCnt="0"/>
      <dgm:spPr/>
    </dgm:pt>
    <dgm:pt modelId="{858DD085-8F47-6C4A-8A4F-2CCFF3CE28AF}" type="pres">
      <dgm:prSet presAssocID="{AA08FD68-0E48-334F-B6D3-9A05B77D3473}" presName="horzSpace2" presStyleCnt="0"/>
      <dgm:spPr/>
    </dgm:pt>
    <dgm:pt modelId="{499BDA6E-0490-3246-B103-2FE2E18E3410}" type="pres">
      <dgm:prSet presAssocID="{AA08FD68-0E48-334F-B6D3-9A05B77D3473}" presName="tx2" presStyleLbl="revTx" presStyleIdx="2" presStyleCnt="12"/>
      <dgm:spPr/>
    </dgm:pt>
    <dgm:pt modelId="{269C283D-970A-6748-B9CE-39E0CEBD2CEE}" type="pres">
      <dgm:prSet presAssocID="{AA08FD68-0E48-334F-B6D3-9A05B77D3473}" presName="vert2" presStyleCnt="0"/>
      <dgm:spPr/>
    </dgm:pt>
    <dgm:pt modelId="{E7E147E3-64C4-B649-BB31-3054E75A0293}" type="pres">
      <dgm:prSet presAssocID="{AA08FD68-0E48-334F-B6D3-9A05B77D3473}" presName="thinLine2b" presStyleLbl="callout" presStyleIdx="1" presStyleCnt="11"/>
      <dgm:spPr/>
    </dgm:pt>
    <dgm:pt modelId="{0BC19A8F-83E7-2447-9020-0F42EE14EA16}" type="pres">
      <dgm:prSet presAssocID="{AA08FD68-0E48-334F-B6D3-9A05B77D3473}" presName="vertSpace2b" presStyleCnt="0"/>
      <dgm:spPr/>
    </dgm:pt>
    <dgm:pt modelId="{857DA0A6-F98C-964A-A20E-CB530E08DA1E}" type="pres">
      <dgm:prSet presAssocID="{1B1121D3-A785-884B-94FB-A2C1E428A4B8}" presName="horz2" presStyleCnt="0"/>
      <dgm:spPr/>
    </dgm:pt>
    <dgm:pt modelId="{448C4A62-9E0E-AF4F-ACEC-2B8EA4D8FE4D}" type="pres">
      <dgm:prSet presAssocID="{1B1121D3-A785-884B-94FB-A2C1E428A4B8}" presName="horzSpace2" presStyleCnt="0"/>
      <dgm:spPr/>
    </dgm:pt>
    <dgm:pt modelId="{24784F90-479C-614E-A925-F00BFF61DA5F}" type="pres">
      <dgm:prSet presAssocID="{1B1121D3-A785-884B-94FB-A2C1E428A4B8}" presName="tx2" presStyleLbl="revTx" presStyleIdx="3" presStyleCnt="12"/>
      <dgm:spPr/>
    </dgm:pt>
    <dgm:pt modelId="{4502AB5D-3DFA-4941-BA4C-B6096816F89C}" type="pres">
      <dgm:prSet presAssocID="{1B1121D3-A785-884B-94FB-A2C1E428A4B8}" presName="vert2" presStyleCnt="0"/>
      <dgm:spPr/>
    </dgm:pt>
    <dgm:pt modelId="{59A68C07-DEBA-BE45-B32D-330D425ABEBE}" type="pres">
      <dgm:prSet presAssocID="{1B1121D3-A785-884B-94FB-A2C1E428A4B8}" presName="thinLine2b" presStyleLbl="callout" presStyleIdx="2" presStyleCnt="11"/>
      <dgm:spPr/>
    </dgm:pt>
    <dgm:pt modelId="{B6A10C7D-853A-FE41-B95B-06F1DDB44851}" type="pres">
      <dgm:prSet presAssocID="{1B1121D3-A785-884B-94FB-A2C1E428A4B8}" presName="vertSpace2b" presStyleCnt="0"/>
      <dgm:spPr/>
    </dgm:pt>
    <dgm:pt modelId="{9096B795-DEE2-D14E-A08A-41E76E87A8A4}" type="pres">
      <dgm:prSet presAssocID="{5F860F68-2310-5C4A-B9F3-7D244ADE1B6E}" presName="horz2" presStyleCnt="0"/>
      <dgm:spPr/>
    </dgm:pt>
    <dgm:pt modelId="{DB71E1A5-F7CD-0B4C-9782-7F2754FB4A00}" type="pres">
      <dgm:prSet presAssocID="{5F860F68-2310-5C4A-B9F3-7D244ADE1B6E}" presName="horzSpace2" presStyleCnt="0"/>
      <dgm:spPr/>
    </dgm:pt>
    <dgm:pt modelId="{8709294A-376F-DD44-807D-9B8E6D124869}" type="pres">
      <dgm:prSet presAssocID="{5F860F68-2310-5C4A-B9F3-7D244ADE1B6E}" presName="tx2" presStyleLbl="revTx" presStyleIdx="4" presStyleCnt="12"/>
      <dgm:spPr/>
    </dgm:pt>
    <dgm:pt modelId="{CBDD65E2-46A3-5746-A1B4-76FFDD086DA0}" type="pres">
      <dgm:prSet presAssocID="{5F860F68-2310-5C4A-B9F3-7D244ADE1B6E}" presName="vert2" presStyleCnt="0"/>
      <dgm:spPr/>
    </dgm:pt>
    <dgm:pt modelId="{5FB6008E-EAA6-2645-99D6-64006572828E}" type="pres">
      <dgm:prSet presAssocID="{5F860F68-2310-5C4A-B9F3-7D244ADE1B6E}" presName="thinLine2b" presStyleLbl="callout" presStyleIdx="3" presStyleCnt="11"/>
      <dgm:spPr/>
    </dgm:pt>
    <dgm:pt modelId="{537D287E-1F8D-254B-A4F6-BD8F97F08631}" type="pres">
      <dgm:prSet presAssocID="{5F860F68-2310-5C4A-B9F3-7D244ADE1B6E}" presName="vertSpace2b" presStyleCnt="0"/>
      <dgm:spPr/>
    </dgm:pt>
    <dgm:pt modelId="{97FFE73F-B103-8B48-B820-DEE326A17811}" type="pres">
      <dgm:prSet presAssocID="{5CEE66C6-4456-F141-AF40-0806B7D95E34}" presName="horz2" presStyleCnt="0"/>
      <dgm:spPr/>
    </dgm:pt>
    <dgm:pt modelId="{182DEEA3-C398-544A-B534-90F75E7A8D94}" type="pres">
      <dgm:prSet presAssocID="{5CEE66C6-4456-F141-AF40-0806B7D95E34}" presName="horzSpace2" presStyleCnt="0"/>
      <dgm:spPr/>
    </dgm:pt>
    <dgm:pt modelId="{FACEFE56-C766-3C40-8014-F4CDAC4030DF}" type="pres">
      <dgm:prSet presAssocID="{5CEE66C6-4456-F141-AF40-0806B7D95E34}" presName="tx2" presStyleLbl="revTx" presStyleIdx="5" presStyleCnt="12"/>
      <dgm:spPr/>
    </dgm:pt>
    <dgm:pt modelId="{250E92BD-B80E-8F42-B656-E4F0380FF876}" type="pres">
      <dgm:prSet presAssocID="{5CEE66C6-4456-F141-AF40-0806B7D95E34}" presName="vert2" presStyleCnt="0"/>
      <dgm:spPr/>
    </dgm:pt>
    <dgm:pt modelId="{D85C01EB-474D-D448-8AC3-57D6370874E5}" type="pres">
      <dgm:prSet presAssocID="{5CEE66C6-4456-F141-AF40-0806B7D95E34}" presName="thinLine2b" presStyleLbl="callout" presStyleIdx="4" presStyleCnt="11"/>
      <dgm:spPr/>
    </dgm:pt>
    <dgm:pt modelId="{F7D33219-9BD7-9D4C-8916-61C054B57A1C}" type="pres">
      <dgm:prSet presAssocID="{5CEE66C6-4456-F141-AF40-0806B7D95E34}" presName="vertSpace2b" presStyleCnt="0"/>
      <dgm:spPr/>
    </dgm:pt>
    <dgm:pt modelId="{CC5B6030-D539-BD41-A6BC-CBA03644F30F}" type="pres">
      <dgm:prSet presAssocID="{8E924615-F98F-7743-B329-28EFB4B06501}" presName="horz2" presStyleCnt="0"/>
      <dgm:spPr/>
    </dgm:pt>
    <dgm:pt modelId="{54D5B064-492B-9443-AC4A-E806DA876730}" type="pres">
      <dgm:prSet presAssocID="{8E924615-F98F-7743-B329-28EFB4B06501}" presName="horzSpace2" presStyleCnt="0"/>
      <dgm:spPr/>
    </dgm:pt>
    <dgm:pt modelId="{39ACA06E-4DCC-9846-BDAF-F2651B006B84}" type="pres">
      <dgm:prSet presAssocID="{8E924615-F98F-7743-B329-28EFB4B06501}" presName="tx2" presStyleLbl="revTx" presStyleIdx="6" presStyleCnt="12"/>
      <dgm:spPr/>
    </dgm:pt>
    <dgm:pt modelId="{D2548855-9C2E-C041-A877-88C0F8D77732}" type="pres">
      <dgm:prSet presAssocID="{8E924615-F98F-7743-B329-28EFB4B06501}" presName="vert2" presStyleCnt="0"/>
      <dgm:spPr/>
    </dgm:pt>
    <dgm:pt modelId="{F45C9C86-A8D1-9A41-9E51-9274AB2982A2}" type="pres">
      <dgm:prSet presAssocID="{8E924615-F98F-7743-B329-28EFB4B06501}" presName="thinLine2b" presStyleLbl="callout" presStyleIdx="5" presStyleCnt="11"/>
      <dgm:spPr/>
    </dgm:pt>
    <dgm:pt modelId="{35AC81A7-777C-B140-95A8-BD32450FEE60}" type="pres">
      <dgm:prSet presAssocID="{8E924615-F98F-7743-B329-28EFB4B06501}" presName="vertSpace2b" presStyleCnt="0"/>
      <dgm:spPr/>
    </dgm:pt>
    <dgm:pt modelId="{FC2ECF7D-8A8C-D142-9F49-4FCA702E76BC}" type="pres">
      <dgm:prSet presAssocID="{318BB121-3E2C-094E-8EFF-4003B3E8ADF0}" presName="horz2" presStyleCnt="0"/>
      <dgm:spPr/>
    </dgm:pt>
    <dgm:pt modelId="{455F052D-428E-424D-B9A5-41237F585CB9}" type="pres">
      <dgm:prSet presAssocID="{318BB121-3E2C-094E-8EFF-4003B3E8ADF0}" presName="horzSpace2" presStyleCnt="0"/>
      <dgm:spPr/>
    </dgm:pt>
    <dgm:pt modelId="{3EE0F6C2-21EC-D245-B9F8-5ECAE8B50C8F}" type="pres">
      <dgm:prSet presAssocID="{318BB121-3E2C-094E-8EFF-4003B3E8ADF0}" presName="tx2" presStyleLbl="revTx" presStyleIdx="7" presStyleCnt="12"/>
      <dgm:spPr/>
    </dgm:pt>
    <dgm:pt modelId="{750F7CDD-456C-CC49-ADD9-DAE4AB886B2E}" type="pres">
      <dgm:prSet presAssocID="{318BB121-3E2C-094E-8EFF-4003B3E8ADF0}" presName="vert2" presStyleCnt="0"/>
      <dgm:spPr/>
    </dgm:pt>
    <dgm:pt modelId="{2E7BCCEF-94AF-9548-8857-B3F7837AF537}" type="pres">
      <dgm:prSet presAssocID="{318BB121-3E2C-094E-8EFF-4003B3E8ADF0}" presName="thinLine2b" presStyleLbl="callout" presStyleIdx="6" presStyleCnt="11"/>
      <dgm:spPr/>
    </dgm:pt>
    <dgm:pt modelId="{35149E88-D766-6A4E-A4FE-9E845D05E6D6}" type="pres">
      <dgm:prSet presAssocID="{318BB121-3E2C-094E-8EFF-4003B3E8ADF0}" presName="vertSpace2b" presStyleCnt="0"/>
      <dgm:spPr/>
    </dgm:pt>
    <dgm:pt modelId="{81B52DF7-94E0-224E-B4B0-1CC2F255D71F}" type="pres">
      <dgm:prSet presAssocID="{6104E107-4827-9541-A8FE-935AC3CDB724}" presName="horz2" presStyleCnt="0"/>
      <dgm:spPr/>
    </dgm:pt>
    <dgm:pt modelId="{308DE63E-D979-174B-8E8D-AA37EE981CF2}" type="pres">
      <dgm:prSet presAssocID="{6104E107-4827-9541-A8FE-935AC3CDB724}" presName="horzSpace2" presStyleCnt="0"/>
      <dgm:spPr/>
    </dgm:pt>
    <dgm:pt modelId="{D53C4310-92A4-3643-8480-BE3E2F23F74F}" type="pres">
      <dgm:prSet presAssocID="{6104E107-4827-9541-A8FE-935AC3CDB724}" presName="tx2" presStyleLbl="revTx" presStyleIdx="8" presStyleCnt="12"/>
      <dgm:spPr/>
    </dgm:pt>
    <dgm:pt modelId="{0FC629AE-DC1C-344A-8A60-9F7FCFEAE2E2}" type="pres">
      <dgm:prSet presAssocID="{6104E107-4827-9541-A8FE-935AC3CDB724}" presName="vert2" presStyleCnt="0"/>
      <dgm:spPr/>
    </dgm:pt>
    <dgm:pt modelId="{91BF3014-5AA0-0F49-8646-97A042B4A3C7}" type="pres">
      <dgm:prSet presAssocID="{6104E107-4827-9541-A8FE-935AC3CDB724}" presName="thinLine2b" presStyleLbl="callout" presStyleIdx="7" presStyleCnt="11"/>
      <dgm:spPr/>
    </dgm:pt>
    <dgm:pt modelId="{84F98318-78D2-344A-BE7A-4EA7CC8A8576}" type="pres">
      <dgm:prSet presAssocID="{6104E107-4827-9541-A8FE-935AC3CDB724}" presName="vertSpace2b" presStyleCnt="0"/>
      <dgm:spPr/>
    </dgm:pt>
    <dgm:pt modelId="{E13C8561-D613-6441-95CC-F38BB50E5698}" type="pres">
      <dgm:prSet presAssocID="{1015FDEC-04DB-E54F-A2B7-4439BF130C1F}" presName="horz2" presStyleCnt="0"/>
      <dgm:spPr/>
    </dgm:pt>
    <dgm:pt modelId="{1D8612FC-ABD5-EC4A-B466-819E9EB97A72}" type="pres">
      <dgm:prSet presAssocID="{1015FDEC-04DB-E54F-A2B7-4439BF130C1F}" presName="horzSpace2" presStyleCnt="0"/>
      <dgm:spPr/>
    </dgm:pt>
    <dgm:pt modelId="{4E56ABD6-2775-BA40-9681-26149F2BCB30}" type="pres">
      <dgm:prSet presAssocID="{1015FDEC-04DB-E54F-A2B7-4439BF130C1F}" presName="tx2" presStyleLbl="revTx" presStyleIdx="9" presStyleCnt="12"/>
      <dgm:spPr/>
    </dgm:pt>
    <dgm:pt modelId="{63BD5F1D-8A12-E14D-A43B-0C9D7D79D2A5}" type="pres">
      <dgm:prSet presAssocID="{1015FDEC-04DB-E54F-A2B7-4439BF130C1F}" presName="vert2" presStyleCnt="0"/>
      <dgm:spPr/>
    </dgm:pt>
    <dgm:pt modelId="{BF587815-BF3D-6D4B-93FA-E03E53463E04}" type="pres">
      <dgm:prSet presAssocID="{1015FDEC-04DB-E54F-A2B7-4439BF130C1F}" presName="thinLine2b" presStyleLbl="callout" presStyleIdx="8" presStyleCnt="11"/>
      <dgm:spPr/>
    </dgm:pt>
    <dgm:pt modelId="{3B2D112D-FCF7-9741-A789-130871ECF798}" type="pres">
      <dgm:prSet presAssocID="{1015FDEC-04DB-E54F-A2B7-4439BF130C1F}" presName="vertSpace2b" presStyleCnt="0"/>
      <dgm:spPr/>
    </dgm:pt>
    <dgm:pt modelId="{4FC69621-3E3B-1247-87C8-F92827F2FFC3}" type="pres">
      <dgm:prSet presAssocID="{7D0792A8-595D-5841-A6DC-853F30D93DD7}" presName="horz2" presStyleCnt="0"/>
      <dgm:spPr/>
    </dgm:pt>
    <dgm:pt modelId="{B13B2503-DCDB-B841-A620-FCA8A0375BB6}" type="pres">
      <dgm:prSet presAssocID="{7D0792A8-595D-5841-A6DC-853F30D93DD7}" presName="horzSpace2" presStyleCnt="0"/>
      <dgm:spPr/>
    </dgm:pt>
    <dgm:pt modelId="{9F52EE8D-5D8D-DC4A-9DFF-EE27FC09A988}" type="pres">
      <dgm:prSet presAssocID="{7D0792A8-595D-5841-A6DC-853F30D93DD7}" presName="tx2" presStyleLbl="revTx" presStyleIdx="10" presStyleCnt="12"/>
      <dgm:spPr/>
    </dgm:pt>
    <dgm:pt modelId="{3C9F888B-5C86-FE42-942E-EC4CD15A6C6E}" type="pres">
      <dgm:prSet presAssocID="{7D0792A8-595D-5841-A6DC-853F30D93DD7}" presName="vert2" presStyleCnt="0"/>
      <dgm:spPr/>
    </dgm:pt>
    <dgm:pt modelId="{F2EC3127-705A-2843-9914-CB38DDE6B52D}" type="pres">
      <dgm:prSet presAssocID="{7D0792A8-595D-5841-A6DC-853F30D93DD7}" presName="thinLine2b" presStyleLbl="callout" presStyleIdx="9" presStyleCnt="11"/>
      <dgm:spPr/>
    </dgm:pt>
    <dgm:pt modelId="{C4F46DCC-6909-1744-9D76-2B3814FF146B}" type="pres">
      <dgm:prSet presAssocID="{7D0792A8-595D-5841-A6DC-853F30D93DD7}" presName="vertSpace2b" presStyleCnt="0"/>
      <dgm:spPr/>
    </dgm:pt>
    <dgm:pt modelId="{D0E56961-8114-0F49-A566-992514D47B89}" type="pres">
      <dgm:prSet presAssocID="{94F4F56F-DEA8-BE40-A725-EA6FE8A1E266}" presName="horz2" presStyleCnt="0"/>
      <dgm:spPr/>
    </dgm:pt>
    <dgm:pt modelId="{6C94E156-F6EE-BA40-B47B-1522923AF5FE}" type="pres">
      <dgm:prSet presAssocID="{94F4F56F-DEA8-BE40-A725-EA6FE8A1E266}" presName="horzSpace2" presStyleCnt="0"/>
      <dgm:spPr/>
    </dgm:pt>
    <dgm:pt modelId="{D1BFBE86-EEC7-2841-BBAF-1A96D4F79691}" type="pres">
      <dgm:prSet presAssocID="{94F4F56F-DEA8-BE40-A725-EA6FE8A1E266}" presName="tx2" presStyleLbl="revTx" presStyleIdx="11" presStyleCnt="12"/>
      <dgm:spPr/>
    </dgm:pt>
    <dgm:pt modelId="{92C3A158-FA21-7849-A32C-5019C895F809}" type="pres">
      <dgm:prSet presAssocID="{94F4F56F-DEA8-BE40-A725-EA6FE8A1E266}" presName="vert2" presStyleCnt="0"/>
      <dgm:spPr/>
    </dgm:pt>
    <dgm:pt modelId="{EF4B20F9-4F00-A644-8D46-905D6B360737}" type="pres">
      <dgm:prSet presAssocID="{94F4F56F-DEA8-BE40-A725-EA6FE8A1E266}" presName="thinLine2b" presStyleLbl="callout" presStyleIdx="10" presStyleCnt="11"/>
      <dgm:spPr/>
    </dgm:pt>
    <dgm:pt modelId="{75D9237E-969C-7542-A164-2EF5D0C79077}" type="pres">
      <dgm:prSet presAssocID="{94F4F56F-DEA8-BE40-A725-EA6FE8A1E266}" presName="vertSpace2b" presStyleCnt="0"/>
      <dgm:spPr/>
    </dgm:pt>
  </dgm:ptLst>
  <dgm:cxnLst>
    <dgm:cxn modelId="{D413F507-993B-AA43-BE14-FF139CC26638}" type="presOf" srcId="{318BB121-3E2C-094E-8EFF-4003B3E8ADF0}" destId="{3EE0F6C2-21EC-D245-B9F8-5ECAE8B50C8F}" srcOrd="0" destOrd="0" presId="urn:microsoft.com/office/officeart/2008/layout/LinedList"/>
    <dgm:cxn modelId="{7FC1600C-ED71-6448-96DF-54246625D623}" type="presOf" srcId="{5CEE66C6-4456-F141-AF40-0806B7D95E34}" destId="{FACEFE56-C766-3C40-8014-F4CDAC4030DF}" srcOrd="0" destOrd="0" presId="urn:microsoft.com/office/officeart/2008/layout/LinedList"/>
    <dgm:cxn modelId="{E617B711-3EEC-8F49-A71F-888539CC9720}" srcId="{BBD94898-1294-3449-AF3F-75A02FCC2B3A}" destId="{7D0792A8-595D-5841-A6DC-853F30D93DD7}" srcOrd="9" destOrd="0" parTransId="{27B0A270-177F-0F46-A510-F0F0AA288FC4}" sibTransId="{D0568EB4-5A17-7D44-BD7B-A56B034264DD}"/>
    <dgm:cxn modelId="{1DB5C212-7125-B445-9D96-4D8D24A28C3C}" srcId="{BBD94898-1294-3449-AF3F-75A02FCC2B3A}" destId="{8E924615-F98F-7743-B329-28EFB4B06501}" srcOrd="5" destOrd="0" parTransId="{46040622-6E0B-A240-8C94-483BAA8A517F}" sibTransId="{A57E417E-E167-2843-9CB7-F3926E2F21AD}"/>
    <dgm:cxn modelId="{A095381F-94A8-DC4B-A5E5-2F24B688F5DF}" type="presOf" srcId="{94F4F56F-DEA8-BE40-A725-EA6FE8A1E266}" destId="{D1BFBE86-EEC7-2841-BBAF-1A96D4F79691}" srcOrd="0" destOrd="0" presId="urn:microsoft.com/office/officeart/2008/layout/LinedList"/>
    <dgm:cxn modelId="{D73AC32A-6A67-DE48-8883-E036400A3540}" srcId="{BBD94898-1294-3449-AF3F-75A02FCC2B3A}" destId="{5F860F68-2310-5C4A-B9F3-7D244ADE1B6E}" srcOrd="3" destOrd="0" parTransId="{F68F600F-23AC-6A41-B775-13E927DE8A15}" sibTransId="{A6262E97-7024-0942-875C-5345E8089A9C}"/>
    <dgm:cxn modelId="{E060992C-61B4-E449-AA6A-2E1A2C414F7E}" type="presOf" srcId="{8E924615-F98F-7743-B329-28EFB4B06501}" destId="{39ACA06E-4DCC-9846-BDAF-F2651B006B84}" srcOrd="0" destOrd="0" presId="urn:microsoft.com/office/officeart/2008/layout/LinedList"/>
    <dgm:cxn modelId="{38994D3B-C9B9-0A46-AA6D-FFB5F4EE0384}" srcId="{BBD94898-1294-3449-AF3F-75A02FCC2B3A}" destId="{1015FDEC-04DB-E54F-A2B7-4439BF130C1F}" srcOrd="8" destOrd="0" parTransId="{CF2EFDAC-FA88-F84B-9B1C-2E2F80C1823F}" sibTransId="{EA83FD2B-8F46-2242-985B-D748360A0521}"/>
    <dgm:cxn modelId="{B8FFC53F-8CF5-0846-A90B-ADE7443DDBE6}" srcId="{BBD94898-1294-3449-AF3F-75A02FCC2B3A}" destId="{1B1121D3-A785-884B-94FB-A2C1E428A4B8}" srcOrd="2" destOrd="0" parTransId="{878C74A5-B106-1043-89B0-EB2BDF78700D}" sibTransId="{24D228CF-A8EC-5C47-820F-2F7683A536F6}"/>
    <dgm:cxn modelId="{ACC45A57-7C03-B044-8EDF-4742B006EE33}" type="presOf" srcId="{5F860F68-2310-5C4A-B9F3-7D244ADE1B6E}" destId="{8709294A-376F-DD44-807D-9B8E6D124869}" srcOrd="0" destOrd="0" presId="urn:microsoft.com/office/officeart/2008/layout/LinedList"/>
    <dgm:cxn modelId="{9B8D5174-F89B-E946-8D97-DDFF30A08289}" srcId="{BBD94898-1294-3449-AF3F-75A02FCC2B3A}" destId="{6104E107-4827-9541-A8FE-935AC3CDB724}" srcOrd="7" destOrd="0" parTransId="{D1353D1E-0006-8840-9109-88985B4A8DC1}" sibTransId="{38027F81-1639-DE4F-876C-1847DBA848E0}"/>
    <dgm:cxn modelId="{0F4B7886-06DA-E04C-82C9-459B90C4FF39}" srcId="{BBD94898-1294-3449-AF3F-75A02FCC2B3A}" destId="{AA08FD68-0E48-334F-B6D3-9A05B77D3473}" srcOrd="1" destOrd="0" parTransId="{1B89042D-6539-2146-ADC9-6AAEAA4482F3}" sibTransId="{01D3758E-D8C8-7442-ADA4-17194771F0DE}"/>
    <dgm:cxn modelId="{3044F786-C9E8-1F43-9A3B-EE02659683F0}" type="presOf" srcId="{1015FDEC-04DB-E54F-A2B7-4439BF130C1F}" destId="{4E56ABD6-2775-BA40-9681-26149F2BCB30}" srcOrd="0" destOrd="0" presId="urn:microsoft.com/office/officeart/2008/layout/LinedList"/>
    <dgm:cxn modelId="{0B7F768C-6D7F-314D-8CED-A446B256D0B3}" type="presOf" srcId="{BBD94898-1294-3449-AF3F-75A02FCC2B3A}" destId="{A3203F75-7861-2C46-92F7-F22DD25C9607}" srcOrd="0" destOrd="0" presId="urn:microsoft.com/office/officeart/2008/layout/LinedList"/>
    <dgm:cxn modelId="{3530308D-9919-7645-9C57-6F9CD84C9BE8}" type="presOf" srcId="{7D0792A8-595D-5841-A6DC-853F30D93DD7}" destId="{9F52EE8D-5D8D-DC4A-9DFF-EE27FC09A988}" srcOrd="0" destOrd="0" presId="urn:microsoft.com/office/officeart/2008/layout/LinedList"/>
    <dgm:cxn modelId="{7D9C759C-A4AE-B740-B218-BAD84E59BC78}" type="presOf" srcId="{1B1121D3-A785-884B-94FB-A2C1E428A4B8}" destId="{24784F90-479C-614E-A925-F00BFF61DA5F}" srcOrd="0" destOrd="0" presId="urn:microsoft.com/office/officeart/2008/layout/LinedList"/>
    <dgm:cxn modelId="{ADCFADA2-6220-4D4B-979E-5C480985F460}" type="presOf" srcId="{AA08FD68-0E48-334F-B6D3-9A05B77D3473}" destId="{499BDA6E-0490-3246-B103-2FE2E18E3410}" srcOrd="0" destOrd="0" presId="urn:microsoft.com/office/officeart/2008/layout/LinedList"/>
    <dgm:cxn modelId="{4D86D0A7-2726-ED4D-B81B-8B737AB494C4}" type="presOf" srcId="{6104E107-4827-9541-A8FE-935AC3CDB724}" destId="{D53C4310-92A4-3643-8480-BE3E2F23F74F}" srcOrd="0" destOrd="0" presId="urn:microsoft.com/office/officeart/2008/layout/LinedList"/>
    <dgm:cxn modelId="{CC3D46B5-14DE-D947-BAE2-C07031760A72}" srcId="{BBD94898-1294-3449-AF3F-75A02FCC2B3A}" destId="{5CEE66C6-4456-F141-AF40-0806B7D95E34}" srcOrd="4" destOrd="0" parTransId="{B5150E5D-7DDC-2E4A-BC13-3CCF65FF3F5C}" sibTransId="{4C2D8C12-A199-8A44-A2E1-9AD396692609}"/>
    <dgm:cxn modelId="{478415B9-D40B-8C4A-BAB8-D0AD3F1DA4F5}" type="presOf" srcId="{1914DDD5-D4C2-B64D-BC44-CFEE42F026FE}" destId="{FE7B5C9E-430D-3746-B2D6-97CEA14DAA76}" srcOrd="0" destOrd="0" presId="urn:microsoft.com/office/officeart/2008/layout/LinedList"/>
    <dgm:cxn modelId="{6F8772BF-8584-7E45-AF1B-D241BAB089E7}" type="presOf" srcId="{B16549BC-3ACB-8D46-84D9-CB916026A4CE}" destId="{D763362D-06F3-CC4A-B06C-64F1585853ED}" srcOrd="0" destOrd="0" presId="urn:microsoft.com/office/officeart/2008/layout/LinedList"/>
    <dgm:cxn modelId="{EB295AC5-B450-4A4A-9F65-FEB071642679}" srcId="{BBD94898-1294-3449-AF3F-75A02FCC2B3A}" destId="{318BB121-3E2C-094E-8EFF-4003B3E8ADF0}" srcOrd="6" destOrd="0" parTransId="{A53A4BDB-CFB5-FF48-A1F9-BE5A59D2A729}" sibTransId="{2272B8DF-1AA3-DB44-A0DF-FBCD26793DD3}"/>
    <dgm:cxn modelId="{6BE401E2-B9C6-AC4C-8EFF-34DED259BD8E}" srcId="{BBD94898-1294-3449-AF3F-75A02FCC2B3A}" destId="{94F4F56F-DEA8-BE40-A725-EA6FE8A1E266}" srcOrd="10" destOrd="0" parTransId="{BB583334-550C-7F4F-BDED-9B56F9C76079}" sibTransId="{37B04406-4BA5-9340-BF77-64BA453241DA}"/>
    <dgm:cxn modelId="{5D77E2E8-866D-E24D-B383-E9C58B4F3E1C}" srcId="{BBD94898-1294-3449-AF3F-75A02FCC2B3A}" destId="{B16549BC-3ACB-8D46-84D9-CB916026A4CE}" srcOrd="0" destOrd="0" parTransId="{3A92526F-1D35-D543-9CDA-2DA7CC60704A}" sibTransId="{E228E98A-818E-894E-A7E1-9714DE8FF0DD}"/>
    <dgm:cxn modelId="{36A248F7-3F8A-AA4F-A7A2-1ACE3FFA482D}" srcId="{1914DDD5-D4C2-B64D-BC44-CFEE42F026FE}" destId="{BBD94898-1294-3449-AF3F-75A02FCC2B3A}" srcOrd="0" destOrd="0" parTransId="{EF85DF49-3288-9740-8647-1C3CEF9B2EC0}" sibTransId="{CE1DE2F0-3CFE-9349-96F9-2E26921FFC7E}"/>
    <dgm:cxn modelId="{2BF20AC1-1256-3147-98B5-2E605895579F}" type="presParOf" srcId="{FE7B5C9E-430D-3746-B2D6-97CEA14DAA76}" destId="{2631C284-8E94-BC4C-A307-B568984375CA}" srcOrd="0" destOrd="0" presId="urn:microsoft.com/office/officeart/2008/layout/LinedList"/>
    <dgm:cxn modelId="{46CAF1E7-3A3F-4348-B444-DE77A807F37C}" type="presParOf" srcId="{FE7B5C9E-430D-3746-B2D6-97CEA14DAA76}" destId="{E9A60C41-5734-7944-8BEC-76FF875C52A5}" srcOrd="1" destOrd="0" presId="urn:microsoft.com/office/officeart/2008/layout/LinedList"/>
    <dgm:cxn modelId="{B3244B07-4662-A343-B015-8107EF9ECF69}" type="presParOf" srcId="{E9A60C41-5734-7944-8BEC-76FF875C52A5}" destId="{A3203F75-7861-2C46-92F7-F22DD25C9607}" srcOrd="0" destOrd="0" presId="urn:microsoft.com/office/officeart/2008/layout/LinedList"/>
    <dgm:cxn modelId="{52A64901-A196-9041-9B8E-77AC881B1698}" type="presParOf" srcId="{E9A60C41-5734-7944-8BEC-76FF875C52A5}" destId="{BD06BE89-D804-CB42-8F95-2EF9DD3479FC}" srcOrd="1" destOrd="0" presId="urn:microsoft.com/office/officeart/2008/layout/LinedList"/>
    <dgm:cxn modelId="{B77D9CFD-92AC-ED4B-B221-89CCDBA34358}" type="presParOf" srcId="{BD06BE89-D804-CB42-8F95-2EF9DD3479FC}" destId="{A5483D1D-EC6F-404A-858E-33E303DC6C93}" srcOrd="0" destOrd="0" presId="urn:microsoft.com/office/officeart/2008/layout/LinedList"/>
    <dgm:cxn modelId="{8E09DB89-3348-6A4E-8781-E3EE1B6E7842}" type="presParOf" srcId="{BD06BE89-D804-CB42-8F95-2EF9DD3479FC}" destId="{188E59B3-3D9C-2E4E-84A2-5DA570EB7535}" srcOrd="1" destOrd="0" presId="urn:microsoft.com/office/officeart/2008/layout/LinedList"/>
    <dgm:cxn modelId="{F3E8FBAC-9102-9449-897C-129281031FA7}" type="presParOf" srcId="{188E59B3-3D9C-2E4E-84A2-5DA570EB7535}" destId="{6A752E0C-A046-6E48-8100-8B323163C473}" srcOrd="0" destOrd="0" presId="urn:microsoft.com/office/officeart/2008/layout/LinedList"/>
    <dgm:cxn modelId="{C1D950C7-8FB0-F64A-9198-E5AFD249F8A9}" type="presParOf" srcId="{188E59B3-3D9C-2E4E-84A2-5DA570EB7535}" destId="{D763362D-06F3-CC4A-B06C-64F1585853ED}" srcOrd="1" destOrd="0" presId="urn:microsoft.com/office/officeart/2008/layout/LinedList"/>
    <dgm:cxn modelId="{7E8C6499-1D6D-C141-BE75-61FA5EACB285}" type="presParOf" srcId="{188E59B3-3D9C-2E4E-84A2-5DA570EB7535}" destId="{022BE16D-8AE4-4B4E-9297-D593FAA771AF}" srcOrd="2" destOrd="0" presId="urn:microsoft.com/office/officeart/2008/layout/LinedList"/>
    <dgm:cxn modelId="{235D3F9B-95F9-3243-BD38-83F7323E7460}" type="presParOf" srcId="{BD06BE89-D804-CB42-8F95-2EF9DD3479FC}" destId="{BAAA6C0E-3647-0F4C-9891-36A3122070D8}" srcOrd="2" destOrd="0" presId="urn:microsoft.com/office/officeart/2008/layout/LinedList"/>
    <dgm:cxn modelId="{5CEBB177-93DA-B842-81C7-E63253E7CBE9}" type="presParOf" srcId="{BD06BE89-D804-CB42-8F95-2EF9DD3479FC}" destId="{93C4C36A-01D0-FB49-8367-6590938461AF}" srcOrd="3" destOrd="0" presId="urn:microsoft.com/office/officeart/2008/layout/LinedList"/>
    <dgm:cxn modelId="{5D42C772-9191-0146-B914-F170C827DD6C}" type="presParOf" srcId="{BD06BE89-D804-CB42-8F95-2EF9DD3479FC}" destId="{DF2EFBB6-7996-E74A-8BEB-22A1873FE55C}" srcOrd="4" destOrd="0" presId="urn:microsoft.com/office/officeart/2008/layout/LinedList"/>
    <dgm:cxn modelId="{3462A61C-2C7C-4F4A-832F-BB3141DBB9A5}" type="presParOf" srcId="{DF2EFBB6-7996-E74A-8BEB-22A1873FE55C}" destId="{858DD085-8F47-6C4A-8A4F-2CCFF3CE28AF}" srcOrd="0" destOrd="0" presId="urn:microsoft.com/office/officeart/2008/layout/LinedList"/>
    <dgm:cxn modelId="{FDAED588-FD84-AC4C-82C6-C18E82822346}" type="presParOf" srcId="{DF2EFBB6-7996-E74A-8BEB-22A1873FE55C}" destId="{499BDA6E-0490-3246-B103-2FE2E18E3410}" srcOrd="1" destOrd="0" presId="urn:microsoft.com/office/officeart/2008/layout/LinedList"/>
    <dgm:cxn modelId="{BF70F921-1A73-214D-BD66-B3898CB91EA7}" type="presParOf" srcId="{DF2EFBB6-7996-E74A-8BEB-22A1873FE55C}" destId="{269C283D-970A-6748-B9CE-39E0CEBD2CEE}" srcOrd="2" destOrd="0" presId="urn:microsoft.com/office/officeart/2008/layout/LinedList"/>
    <dgm:cxn modelId="{EBCCC612-DB2E-DF44-96A9-7B3A5521112C}" type="presParOf" srcId="{BD06BE89-D804-CB42-8F95-2EF9DD3479FC}" destId="{E7E147E3-64C4-B649-BB31-3054E75A0293}" srcOrd="5" destOrd="0" presId="urn:microsoft.com/office/officeart/2008/layout/LinedList"/>
    <dgm:cxn modelId="{3A6287B4-897E-6E4D-AF79-8BB7A07C9F59}" type="presParOf" srcId="{BD06BE89-D804-CB42-8F95-2EF9DD3479FC}" destId="{0BC19A8F-83E7-2447-9020-0F42EE14EA16}" srcOrd="6" destOrd="0" presId="urn:microsoft.com/office/officeart/2008/layout/LinedList"/>
    <dgm:cxn modelId="{0F8E685C-4817-4647-8E20-2183DCDE8981}" type="presParOf" srcId="{BD06BE89-D804-CB42-8F95-2EF9DD3479FC}" destId="{857DA0A6-F98C-964A-A20E-CB530E08DA1E}" srcOrd="7" destOrd="0" presId="urn:microsoft.com/office/officeart/2008/layout/LinedList"/>
    <dgm:cxn modelId="{A1476A8D-BEFB-8646-8C94-7DBC7107824D}" type="presParOf" srcId="{857DA0A6-F98C-964A-A20E-CB530E08DA1E}" destId="{448C4A62-9E0E-AF4F-ACEC-2B8EA4D8FE4D}" srcOrd="0" destOrd="0" presId="urn:microsoft.com/office/officeart/2008/layout/LinedList"/>
    <dgm:cxn modelId="{0F1AFC47-37F9-DE4D-883C-04483665D523}" type="presParOf" srcId="{857DA0A6-F98C-964A-A20E-CB530E08DA1E}" destId="{24784F90-479C-614E-A925-F00BFF61DA5F}" srcOrd="1" destOrd="0" presId="urn:microsoft.com/office/officeart/2008/layout/LinedList"/>
    <dgm:cxn modelId="{080CBBA8-4984-F04E-A929-1BAC7CCC1167}" type="presParOf" srcId="{857DA0A6-F98C-964A-A20E-CB530E08DA1E}" destId="{4502AB5D-3DFA-4941-BA4C-B6096816F89C}" srcOrd="2" destOrd="0" presId="urn:microsoft.com/office/officeart/2008/layout/LinedList"/>
    <dgm:cxn modelId="{76A66D14-3177-DA47-BD33-FA807E2BEEBD}" type="presParOf" srcId="{BD06BE89-D804-CB42-8F95-2EF9DD3479FC}" destId="{59A68C07-DEBA-BE45-B32D-330D425ABEBE}" srcOrd="8" destOrd="0" presId="urn:microsoft.com/office/officeart/2008/layout/LinedList"/>
    <dgm:cxn modelId="{A5FFA73F-0AA2-3B4F-9549-17228BA1E12C}" type="presParOf" srcId="{BD06BE89-D804-CB42-8F95-2EF9DD3479FC}" destId="{B6A10C7D-853A-FE41-B95B-06F1DDB44851}" srcOrd="9" destOrd="0" presId="urn:microsoft.com/office/officeart/2008/layout/LinedList"/>
    <dgm:cxn modelId="{DADDA815-4980-5044-9CC6-19552D86A860}" type="presParOf" srcId="{BD06BE89-D804-CB42-8F95-2EF9DD3479FC}" destId="{9096B795-DEE2-D14E-A08A-41E76E87A8A4}" srcOrd="10" destOrd="0" presId="urn:microsoft.com/office/officeart/2008/layout/LinedList"/>
    <dgm:cxn modelId="{F9EBA756-D941-0E4E-A12B-5D69187FC751}" type="presParOf" srcId="{9096B795-DEE2-D14E-A08A-41E76E87A8A4}" destId="{DB71E1A5-F7CD-0B4C-9782-7F2754FB4A00}" srcOrd="0" destOrd="0" presId="urn:microsoft.com/office/officeart/2008/layout/LinedList"/>
    <dgm:cxn modelId="{5CB79DCC-D507-5842-AC3F-3F3FB9B4605C}" type="presParOf" srcId="{9096B795-DEE2-D14E-A08A-41E76E87A8A4}" destId="{8709294A-376F-DD44-807D-9B8E6D124869}" srcOrd="1" destOrd="0" presId="urn:microsoft.com/office/officeart/2008/layout/LinedList"/>
    <dgm:cxn modelId="{534D9F5E-0836-0E4B-807F-AD4D0A8A1BEC}" type="presParOf" srcId="{9096B795-DEE2-D14E-A08A-41E76E87A8A4}" destId="{CBDD65E2-46A3-5746-A1B4-76FFDD086DA0}" srcOrd="2" destOrd="0" presId="urn:microsoft.com/office/officeart/2008/layout/LinedList"/>
    <dgm:cxn modelId="{51006DC9-8C67-EF4E-8B18-547578266C4A}" type="presParOf" srcId="{BD06BE89-D804-CB42-8F95-2EF9DD3479FC}" destId="{5FB6008E-EAA6-2645-99D6-64006572828E}" srcOrd="11" destOrd="0" presId="urn:microsoft.com/office/officeart/2008/layout/LinedList"/>
    <dgm:cxn modelId="{E2606417-6F8D-1B4D-952E-E815737C001D}" type="presParOf" srcId="{BD06BE89-D804-CB42-8F95-2EF9DD3479FC}" destId="{537D287E-1F8D-254B-A4F6-BD8F97F08631}" srcOrd="12" destOrd="0" presId="urn:microsoft.com/office/officeart/2008/layout/LinedList"/>
    <dgm:cxn modelId="{10856ED3-D052-484B-AC62-2E1DC9B8FD35}" type="presParOf" srcId="{BD06BE89-D804-CB42-8F95-2EF9DD3479FC}" destId="{97FFE73F-B103-8B48-B820-DEE326A17811}" srcOrd="13" destOrd="0" presId="urn:microsoft.com/office/officeart/2008/layout/LinedList"/>
    <dgm:cxn modelId="{B0DEE3BC-8AED-AF46-A8F1-99ABF3384FCE}" type="presParOf" srcId="{97FFE73F-B103-8B48-B820-DEE326A17811}" destId="{182DEEA3-C398-544A-B534-90F75E7A8D94}" srcOrd="0" destOrd="0" presId="urn:microsoft.com/office/officeart/2008/layout/LinedList"/>
    <dgm:cxn modelId="{FEE32FC8-7F79-BE43-9A79-7858512D6D1F}" type="presParOf" srcId="{97FFE73F-B103-8B48-B820-DEE326A17811}" destId="{FACEFE56-C766-3C40-8014-F4CDAC4030DF}" srcOrd="1" destOrd="0" presId="urn:microsoft.com/office/officeart/2008/layout/LinedList"/>
    <dgm:cxn modelId="{3688E7E6-2B7D-ED48-A5AA-221CD23F9282}" type="presParOf" srcId="{97FFE73F-B103-8B48-B820-DEE326A17811}" destId="{250E92BD-B80E-8F42-B656-E4F0380FF876}" srcOrd="2" destOrd="0" presId="urn:microsoft.com/office/officeart/2008/layout/LinedList"/>
    <dgm:cxn modelId="{D739B2EE-C358-8744-AE9C-A876BE965A05}" type="presParOf" srcId="{BD06BE89-D804-CB42-8F95-2EF9DD3479FC}" destId="{D85C01EB-474D-D448-8AC3-57D6370874E5}" srcOrd="14" destOrd="0" presId="urn:microsoft.com/office/officeart/2008/layout/LinedList"/>
    <dgm:cxn modelId="{21FC5F83-45C6-2144-890B-AC4EE4EBF858}" type="presParOf" srcId="{BD06BE89-D804-CB42-8F95-2EF9DD3479FC}" destId="{F7D33219-9BD7-9D4C-8916-61C054B57A1C}" srcOrd="15" destOrd="0" presId="urn:microsoft.com/office/officeart/2008/layout/LinedList"/>
    <dgm:cxn modelId="{AF7840EC-E780-1A45-A62F-8EAB4F506F45}" type="presParOf" srcId="{BD06BE89-D804-CB42-8F95-2EF9DD3479FC}" destId="{CC5B6030-D539-BD41-A6BC-CBA03644F30F}" srcOrd="16" destOrd="0" presId="urn:microsoft.com/office/officeart/2008/layout/LinedList"/>
    <dgm:cxn modelId="{087378E7-4CB3-8B47-A4C0-F78B66881D59}" type="presParOf" srcId="{CC5B6030-D539-BD41-A6BC-CBA03644F30F}" destId="{54D5B064-492B-9443-AC4A-E806DA876730}" srcOrd="0" destOrd="0" presId="urn:microsoft.com/office/officeart/2008/layout/LinedList"/>
    <dgm:cxn modelId="{0CED8BF6-A2F0-7546-A9D2-11AD0E307E5B}" type="presParOf" srcId="{CC5B6030-D539-BD41-A6BC-CBA03644F30F}" destId="{39ACA06E-4DCC-9846-BDAF-F2651B006B84}" srcOrd="1" destOrd="0" presId="urn:microsoft.com/office/officeart/2008/layout/LinedList"/>
    <dgm:cxn modelId="{5D4151F9-771B-0D45-930E-4EB0E35323EE}" type="presParOf" srcId="{CC5B6030-D539-BD41-A6BC-CBA03644F30F}" destId="{D2548855-9C2E-C041-A877-88C0F8D77732}" srcOrd="2" destOrd="0" presId="urn:microsoft.com/office/officeart/2008/layout/LinedList"/>
    <dgm:cxn modelId="{D5AEEA23-870F-6F43-8FE7-8B12AE1522F5}" type="presParOf" srcId="{BD06BE89-D804-CB42-8F95-2EF9DD3479FC}" destId="{F45C9C86-A8D1-9A41-9E51-9274AB2982A2}" srcOrd="17" destOrd="0" presId="urn:microsoft.com/office/officeart/2008/layout/LinedList"/>
    <dgm:cxn modelId="{3B868514-FC84-3F4B-B776-A452222A8977}" type="presParOf" srcId="{BD06BE89-D804-CB42-8F95-2EF9DD3479FC}" destId="{35AC81A7-777C-B140-95A8-BD32450FEE60}" srcOrd="18" destOrd="0" presId="urn:microsoft.com/office/officeart/2008/layout/LinedList"/>
    <dgm:cxn modelId="{1AAE851B-AD96-9949-A2BD-A44E1A2B2473}" type="presParOf" srcId="{BD06BE89-D804-CB42-8F95-2EF9DD3479FC}" destId="{FC2ECF7D-8A8C-D142-9F49-4FCA702E76BC}" srcOrd="19" destOrd="0" presId="urn:microsoft.com/office/officeart/2008/layout/LinedList"/>
    <dgm:cxn modelId="{8BAEA326-7084-754B-B3DD-D14B003C0E0F}" type="presParOf" srcId="{FC2ECF7D-8A8C-D142-9F49-4FCA702E76BC}" destId="{455F052D-428E-424D-B9A5-41237F585CB9}" srcOrd="0" destOrd="0" presId="urn:microsoft.com/office/officeart/2008/layout/LinedList"/>
    <dgm:cxn modelId="{C0A91127-C202-754D-BB2F-E7C81A20BF80}" type="presParOf" srcId="{FC2ECF7D-8A8C-D142-9F49-4FCA702E76BC}" destId="{3EE0F6C2-21EC-D245-B9F8-5ECAE8B50C8F}" srcOrd="1" destOrd="0" presId="urn:microsoft.com/office/officeart/2008/layout/LinedList"/>
    <dgm:cxn modelId="{25B4E49C-A1D6-1645-A16C-0EC600A26079}" type="presParOf" srcId="{FC2ECF7D-8A8C-D142-9F49-4FCA702E76BC}" destId="{750F7CDD-456C-CC49-ADD9-DAE4AB886B2E}" srcOrd="2" destOrd="0" presId="urn:microsoft.com/office/officeart/2008/layout/LinedList"/>
    <dgm:cxn modelId="{E212AEDB-BD05-2A4B-A3E4-26E77B5DC6C4}" type="presParOf" srcId="{BD06BE89-D804-CB42-8F95-2EF9DD3479FC}" destId="{2E7BCCEF-94AF-9548-8857-B3F7837AF537}" srcOrd="20" destOrd="0" presId="urn:microsoft.com/office/officeart/2008/layout/LinedList"/>
    <dgm:cxn modelId="{894FD149-87B8-AA40-B427-6FB7DA451AC2}" type="presParOf" srcId="{BD06BE89-D804-CB42-8F95-2EF9DD3479FC}" destId="{35149E88-D766-6A4E-A4FE-9E845D05E6D6}" srcOrd="21" destOrd="0" presId="urn:microsoft.com/office/officeart/2008/layout/LinedList"/>
    <dgm:cxn modelId="{0801FD05-FEE4-AA4B-9F01-36958D2CE48A}" type="presParOf" srcId="{BD06BE89-D804-CB42-8F95-2EF9DD3479FC}" destId="{81B52DF7-94E0-224E-B4B0-1CC2F255D71F}" srcOrd="22" destOrd="0" presId="urn:microsoft.com/office/officeart/2008/layout/LinedList"/>
    <dgm:cxn modelId="{9557264F-6987-7146-A29B-E81EDB4E528D}" type="presParOf" srcId="{81B52DF7-94E0-224E-B4B0-1CC2F255D71F}" destId="{308DE63E-D979-174B-8E8D-AA37EE981CF2}" srcOrd="0" destOrd="0" presId="urn:microsoft.com/office/officeart/2008/layout/LinedList"/>
    <dgm:cxn modelId="{0266538E-E039-E147-842D-38960DC9DA11}" type="presParOf" srcId="{81B52DF7-94E0-224E-B4B0-1CC2F255D71F}" destId="{D53C4310-92A4-3643-8480-BE3E2F23F74F}" srcOrd="1" destOrd="0" presId="urn:microsoft.com/office/officeart/2008/layout/LinedList"/>
    <dgm:cxn modelId="{97794683-87E5-254F-A078-45BBF50AA7FF}" type="presParOf" srcId="{81B52DF7-94E0-224E-B4B0-1CC2F255D71F}" destId="{0FC629AE-DC1C-344A-8A60-9F7FCFEAE2E2}" srcOrd="2" destOrd="0" presId="urn:microsoft.com/office/officeart/2008/layout/LinedList"/>
    <dgm:cxn modelId="{59D61DF6-AD35-E443-B928-6D192649F42A}" type="presParOf" srcId="{BD06BE89-D804-CB42-8F95-2EF9DD3479FC}" destId="{91BF3014-5AA0-0F49-8646-97A042B4A3C7}" srcOrd="23" destOrd="0" presId="urn:microsoft.com/office/officeart/2008/layout/LinedList"/>
    <dgm:cxn modelId="{708B4F75-1276-A149-B372-BC9682D62DDD}" type="presParOf" srcId="{BD06BE89-D804-CB42-8F95-2EF9DD3479FC}" destId="{84F98318-78D2-344A-BE7A-4EA7CC8A8576}" srcOrd="24" destOrd="0" presId="urn:microsoft.com/office/officeart/2008/layout/LinedList"/>
    <dgm:cxn modelId="{62BA1310-BEE0-0746-AF2B-3B47B8D42650}" type="presParOf" srcId="{BD06BE89-D804-CB42-8F95-2EF9DD3479FC}" destId="{E13C8561-D613-6441-95CC-F38BB50E5698}" srcOrd="25" destOrd="0" presId="urn:microsoft.com/office/officeart/2008/layout/LinedList"/>
    <dgm:cxn modelId="{BEA6B39E-9142-FA42-B55E-6C964D7E4188}" type="presParOf" srcId="{E13C8561-D613-6441-95CC-F38BB50E5698}" destId="{1D8612FC-ABD5-EC4A-B466-819E9EB97A72}" srcOrd="0" destOrd="0" presId="urn:microsoft.com/office/officeart/2008/layout/LinedList"/>
    <dgm:cxn modelId="{CBF0D181-3A1B-694D-8BA3-78867ABB23EA}" type="presParOf" srcId="{E13C8561-D613-6441-95CC-F38BB50E5698}" destId="{4E56ABD6-2775-BA40-9681-26149F2BCB30}" srcOrd="1" destOrd="0" presId="urn:microsoft.com/office/officeart/2008/layout/LinedList"/>
    <dgm:cxn modelId="{3A519E62-BE4E-0D41-AC93-0C05F11088D6}" type="presParOf" srcId="{E13C8561-D613-6441-95CC-F38BB50E5698}" destId="{63BD5F1D-8A12-E14D-A43B-0C9D7D79D2A5}" srcOrd="2" destOrd="0" presId="urn:microsoft.com/office/officeart/2008/layout/LinedList"/>
    <dgm:cxn modelId="{AADE1156-F5DF-E843-B785-3945B520871D}" type="presParOf" srcId="{BD06BE89-D804-CB42-8F95-2EF9DD3479FC}" destId="{BF587815-BF3D-6D4B-93FA-E03E53463E04}" srcOrd="26" destOrd="0" presId="urn:microsoft.com/office/officeart/2008/layout/LinedList"/>
    <dgm:cxn modelId="{056F0947-6A85-FD4B-90EE-F73419A69844}" type="presParOf" srcId="{BD06BE89-D804-CB42-8F95-2EF9DD3479FC}" destId="{3B2D112D-FCF7-9741-A789-130871ECF798}" srcOrd="27" destOrd="0" presId="urn:microsoft.com/office/officeart/2008/layout/LinedList"/>
    <dgm:cxn modelId="{B477C833-07A9-EA42-BC99-58E89B551D50}" type="presParOf" srcId="{BD06BE89-D804-CB42-8F95-2EF9DD3479FC}" destId="{4FC69621-3E3B-1247-87C8-F92827F2FFC3}" srcOrd="28" destOrd="0" presId="urn:microsoft.com/office/officeart/2008/layout/LinedList"/>
    <dgm:cxn modelId="{0BFEFBE5-C1BA-234C-8252-EB2650319164}" type="presParOf" srcId="{4FC69621-3E3B-1247-87C8-F92827F2FFC3}" destId="{B13B2503-DCDB-B841-A620-FCA8A0375BB6}" srcOrd="0" destOrd="0" presId="urn:microsoft.com/office/officeart/2008/layout/LinedList"/>
    <dgm:cxn modelId="{6A9E5F1A-126F-E04B-B4C2-19F54AA0DB0A}" type="presParOf" srcId="{4FC69621-3E3B-1247-87C8-F92827F2FFC3}" destId="{9F52EE8D-5D8D-DC4A-9DFF-EE27FC09A988}" srcOrd="1" destOrd="0" presId="urn:microsoft.com/office/officeart/2008/layout/LinedList"/>
    <dgm:cxn modelId="{01A19318-CE3A-8546-B3AF-716C43A88619}" type="presParOf" srcId="{4FC69621-3E3B-1247-87C8-F92827F2FFC3}" destId="{3C9F888B-5C86-FE42-942E-EC4CD15A6C6E}" srcOrd="2" destOrd="0" presId="urn:microsoft.com/office/officeart/2008/layout/LinedList"/>
    <dgm:cxn modelId="{96068C7F-8FC3-1645-9B75-4CC30AD69785}" type="presParOf" srcId="{BD06BE89-D804-CB42-8F95-2EF9DD3479FC}" destId="{F2EC3127-705A-2843-9914-CB38DDE6B52D}" srcOrd="29" destOrd="0" presId="urn:microsoft.com/office/officeart/2008/layout/LinedList"/>
    <dgm:cxn modelId="{61F81104-6E82-4E46-BC69-BB7F282295B2}" type="presParOf" srcId="{BD06BE89-D804-CB42-8F95-2EF9DD3479FC}" destId="{C4F46DCC-6909-1744-9D76-2B3814FF146B}" srcOrd="30" destOrd="0" presId="urn:microsoft.com/office/officeart/2008/layout/LinedList"/>
    <dgm:cxn modelId="{34CCB496-B4DB-AB47-8946-22D11133152D}" type="presParOf" srcId="{BD06BE89-D804-CB42-8F95-2EF9DD3479FC}" destId="{D0E56961-8114-0F49-A566-992514D47B89}" srcOrd="31" destOrd="0" presId="urn:microsoft.com/office/officeart/2008/layout/LinedList"/>
    <dgm:cxn modelId="{614FAA48-C9D4-2943-8F62-8D564AE9A879}" type="presParOf" srcId="{D0E56961-8114-0F49-A566-992514D47B89}" destId="{6C94E156-F6EE-BA40-B47B-1522923AF5FE}" srcOrd="0" destOrd="0" presId="urn:microsoft.com/office/officeart/2008/layout/LinedList"/>
    <dgm:cxn modelId="{BA3B00F4-46BA-A940-B716-131009E01565}" type="presParOf" srcId="{D0E56961-8114-0F49-A566-992514D47B89}" destId="{D1BFBE86-EEC7-2841-BBAF-1A96D4F79691}" srcOrd="1" destOrd="0" presId="urn:microsoft.com/office/officeart/2008/layout/LinedList"/>
    <dgm:cxn modelId="{33EE29F0-4E53-B544-B7C5-75D587715852}" type="presParOf" srcId="{D0E56961-8114-0F49-A566-992514D47B89}" destId="{92C3A158-FA21-7849-A32C-5019C895F809}" srcOrd="2" destOrd="0" presId="urn:microsoft.com/office/officeart/2008/layout/LinedList"/>
    <dgm:cxn modelId="{A2F92B03-E099-D24F-BF8E-49E73BAABC57}" type="presParOf" srcId="{BD06BE89-D804-CB42-8F95-2EF9DD3479FC}" destId="{EF4B20F9-4F00-A644-8D46-905D6B360737}" srcOrd="32" destOrd="0" presId="urn:microsoft.com/office/officeart/2008/layout/LinedList"/>
    <dgm:cxn modelId="{D7177629-B59C-7142-B87C-0E0A40E5D5DA}" type="presParOf" srcId="{BD06BE89-D804-CB42-8F95-2EF9DD3479FC}" destId="{75D9237E-969C-7542-A164-2EF5D0C79077}" srcOrd="3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7482FB-A388-49F8-B393-116D5742875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4BE402E-941A-4DA6-9398-DA2E542F0587}">
      <dgm:prSet phldrT="[Text]"/>
      <dgm:spPr/>
      <dgm:t>
        <a:bodyPr/>
        <a:lstStyle/>
        <a:p>
          <a:r>
            <a:rPr lang="en-US" dirty="0"/>
            <a:t>Master Data</a:t>
          </a:r>
        </a:p>
      </dgm:t>
    </dgm:pt>
    <dgm:pt modelId="{B8C7D2C0-5765-460C-ADDC-A06B1815FC50}" type="parTrans" cxnId="{3C7EDD5D-B141-4C26-8D06-163A94F09F34}">
      <dgm:prSet/>
      <dgm:spPr/>
      <dgm:t>
        <a:bodyPr/>
        <a:lstStyle/>
        <a:p>
          <a:endParaRPr lang="en-US"/>
        </a:p>
      </dgm:t>
    </dgm:pt>
    <dgm:pt modelId="{770849B5-E49A-45CD-B4A3-7C108AD25912}" type="sibTrans" cxnId="{3C7EDD5D-B141-4C26-8D06-163A94F09F34}">
      <dgm:prSet/>
      <dgm:spPr/>
      <dgm:t>
        <a:bodyPr/>
        <a:lstStyle/>
        <a:p>
          <a:endParaRPr lang="en-US"/>
        </a:p>
      </dgm:t>
    </dgm:pt>
    <dgm:pt modelId="{65E2C9BD-634B-4EFC-BFF7-320C84F3C2E7}">
      <dgm:prSet phldrT="[Text]"/>
      <dgm:spPr/>
      <dgm:t>
        <a:bodyPr/>
        <a:lstStyle/>
        <a:p>
          <a:r>
            <a:rPr lang="en-US" dirty="0"/>
            <a:t>Objects created by a company’s business processes</a:t>
          </a:r>
        </a:p>
      </dgm:t>
    </dgm:pt>
    <dgm:pt modelId="{21B65590-C55E-44B1-8F6B-0E456CEDF3D7}" type="parTrans" cxnId="{4640C0D5-2D95-4F86-8007-9FD5B5995A85}">
      <dgm:prSet/>
      <dgm:spPr/>
      <dgm:t>
        <a:bodyPr/>
        <a:lstStyle/>
        <a:p>
          <a:endParaRPr lang="en-US"/>
        </a:p>
      </dgm:t>
    </dgm:pt>
    <dgm:pt modelId="{95F1F0EE-0F92-472C-B92D-2DB32B2CBED4}" type="sibTrans" cxnId="{4640C0D5-2D95-4F86-8007-9FD5B5995A85}">
      <dgm:prSet/>
      <dgm:spPr/>
      <dgm:t>
        <a:bodyPr/>
        <a:lstStyle/>
        <a:p>
          <a:endParaRPr lang="en-US"/>
        </a:p>
      </dgm:t>
    </dgm:pt>
    <dgm:pt modelId="{F6D8ED2F-6170-4693-BD4E-D042EFE1E2EA}">
      <dgm:prSet phldrT="[Text]"/>
      <dgm:spPr/>
      <dgm:t>
        <a:bodyPr/>
        <a:lstStyle/>
        <a:p>
          <a:r>
            <a:rPr lang="en-US" dirty="0"/>
            <a:t>Single version of truth – </a:t>
          </a:r>
          <a:r>
            <a:rPr lang="en-US" dirty="0">
              <a:hlinkClick xmlns:r="http://schemas.openxmlformats.org/officeDocument/2006/relationships" r:id="rId1"/>
            </a:rPr>
            <a:t>Well Known Entity</a:t>
          </a:r>
          <a:endParaRPr lang="en-US" dirty="0"/>
        </a:p>
      </dgm:t>
    </dgm:pt>
    <dgm:pt modelId="{C05750DC-02B8-42F1-9403-D88DF780ECD4}" type="parTrans" cxnId="{890E57F5-CCE0-4E15-A744-D970C95490E1}">
      <dgm:prSet/>
      <dgm:spPr/>
      <dgm:t>
        <a:bodyPr/>
        <a:lstStyle/>
        <a:p>
          <a:endParaRPr lang="en-US"/>
        </a:p>
      </dgm:t>
    </dgm:pt>
    <dgm:pt modelId="{F9992374-C856-4BC9-AEAA-CFBF14F95859}" type="sibTrans" cxnId="{890E57F5-CCE0-4E15-A744-D970C95490E1}">
      <dgm:prSet/>
      <dgm:spPr/>
      <dgm:t>
        <a:bodyPr/>
        <a:lstStyle/>
        <a:p>
          <a:endParaRPr lang="en-US"/>
        </a:p>
      </dgm:t>
    </dgm:pt>
    <dgm:pt modelId="{35C83E0A-5887-4F3A-BA55-4F77F34F6A0A}">
      <dgm:prSet phldrT="[Text]"/>
      <dgm:spPr/>
      <dgm:t>
        <a:bodyPr/>
        <a:lstStyle/>
        <a:p>
          <a:r>
            <a:rPr lang="en-US" dirty="0"/>
            <a:t>Work Product Component</a:t>
          </a:r>
        </a:p>
      </dgm:t>
    </dgm:pt>
    <dgm:pt modelId="{D3F1ED86-3BAB-4485-8A91-08D2899FD4FE}" type="parTrans" cxnId="{5386DF4E-BED2-4CFC-B915-C6C615073401}">
      <dgm:prSet/>
      <dgm:spPr/>
      <dgm:t>
        <a:bodyPr/>
        <a:lstStyle/>
        <a:p>
          <a:endParaRPr lang="en-US"/>
        </a:p>
      </dgm:t>
    </dgm:pt>
    <dgm:pt modelId="{D5AE4B67-56F5-4EB9-B4BF-373F2EAF89AD}" type="sibTrans" cxnId="{5386DF4E-BED2-4CFC-B915-C6C615073401}">
      <dgm:prSet/>
      <dgm:spPr/>
      <dgm:t>
        <a:bodyPr/>
        <a:lstStyle/>
        <a:p>
          <a:endParaRPr lang="en-US"/>
        </a:p>
      </dgm:t>
    </dgm:pt>
    <dgm:pt modelId="{AD67855F-C203-48BF-B47A-3394140FCD7D}">
      <dgm:prSet phldrT="[Text]"/>
      <dgm:spPr/>
      <dgm:t>
        <a:bodyPr/>
        <a:lstStyle/>
        <a:p>
          <a:r>
            <a:rPr lang="en-US" dirty="0"/>
            <a:t>Output of a business object (master data)</a:t>
          </a:r>
        </a:p>
      </dgm:t>
    </dgm:pt>
    <dgm:pt modelId="{8F5830ED-3E5A-4588-86BF-436DE17A470E}" type="parTrans" cxnId="{4C2EAF29-0CB7-47C0-AFCE-EC48BACF797D}">
      <dgm:prSet/>
      <dgm:spPr/>
      <dgm:t>
        <a:bodyPr/>
        <a:lstStyle/>
        <a:p>
          <a:endParaRPr lang="en-US"/>
        </a:p>
      </dgm:t>
    </dgm:pt>
    <dgm:pt modelId="{E8D9974A-D25C-4520-A8B0-E961AE6F768B}" type="sibTrans" cxnId="{4C2EAF29-0CB7-47C0-AFCE-EC48BACF797D}">
      <dgm:prSet/>
      <dgm:spPr/>
      <dgm:t>
        <a:bodyPr/>
        <a:lstStyle/>
        <a:p>
          <a:endParaRPr lang="en-US"/>
        </a:p>
      </dgm:t>
    </dgm:pt>
    <dgm:pt modelId="{2EA1DF1F-23E3-47A0-9F63-93CED18F31E7}">
      <dgm:prSet phldrT="[Text]"/>
      <dgm:spPr/>
      <dgm:t>
        <a:bodyPr/>
        <a:lstStyle/>
        <a:p>
          <a:r>
            <a:rPr lang="en-US" dirty="0"/>
            <a:t>Are measurements or observations from the object,</a:t>
          </a:r>
        </a:p>
      </dgm:t>
    </dgm:pt>
    <dgm:pt modelId="{946FBD9E-6AE0-4909-B045-DA494E72309E}" type="parTrans" cxnId="{E18D2C09-7D00-40DB-A836-F5A6998E7B78}">
      <dgm:prSet/>
      <dgm:spPr/>
      <dgm:t>
        <a:bodyPr/>
        <a:lstStyle/>
        <a:p>
          <a:endParaRPr lang="en-US"/>
        </a:p>
      </dgm:t>
    </dgm:pt>
    <dgm:pt modelId="{0F901F49-D4E6-4D44-BF03-A6577B37CEAC}" type="sibTrans" cxnId="{E18D2C09-7D00-40DB-A836-F5A6998E7B78}">
      <dgm:prSet/>
      <dgm:spPr/>
      <dgm:t>
        <a:bodyPr/>
        <a:lstStyle/>
        <a:p>
          <a:endParaRPr lang="en-US"/>
        </a:p>
      </dgm:t>
    </dgm:pt>
    <dgm:pt modelId="{C50568CE-DDF9-4B03-BDF8-0959D494BF58}">
      <dgm:prSet phldrT="[Text]"/>
      <dgm:spPr/>
      <dgm:t>
        <a:bodyPr/>
        <a:lstStyle/>
        <a:p>
          <a:r>
            <a:rPr lang="en-US" dirty="0"/>
            <a:t>Reference Data</a:t>
          </a:r>
        </a:p>
      </dgm:t>
    </dgm:pt>
    <dgm:pt modelId="{E24AEC8B-F7E2-44B4-9567-95EBB623E893}" type="parTrans" cxnId="{9834440C-3461-4D9B-94C6-565246DB7D56}">
      <dgm:prSet/>
      <dgm:spPr/>
      <dgm:t>
        <a:bodyPr/>
        <a:lstStyle/>
        <a:p>
          <a:endParaRPr lang="en-US"/>
        </a:p>
      </dgm:t>
    </dgm:pt>
    <dgm:pt modelId="{87086240-75F2-4664-8367-D348CBBC42EB}" type="sibTrans" cxnId="{9834440C-3461-4D9B-94C6-565246DB7D56}">
      <dgm:prSet/>
      <dgm:spPr/>
      <dgm:t>
        <a:bodyPr/>
        <a:lstStyle/>
        <a:p>
          <a:endParaRPr lang="en-US"/>
        </a:p>
      </dgm:t>
    </dgm:pt>
    <dgm:pt modelId="{941D47F7-6C42-47D6-A8BE-1E30E3BE909C}">
      <dgm:prSet phldrT="[Text]"/>
      <dgm:spPr/>
      <dgm:t>
        <a:bodyPr/>
        <a:lstStyle/>
        <a:p>
          <a:r>
            <a:rPr lang="en-US" dirty="0"/>
            <a:t>Often “type” concepts</a:t>
          </a:r>
        </a:p>
      </dgm:t>
    </dgm:pt>
    <dgm:pt modelId="{DBBA6316-F869-44D8-95DD-438DC9FBCDA3}" type="parTrans" cxnId="{B826E8C8-264B-4E4D-B90A-58413AA65306}">
      <dgm:prSet/>
      <dgm:spPr/>
      <dgm:t>
        <a:bodyPr/>
        <a:lstStyle/>
        <a:p>
          <a:endParaRPr lang="en-US"/>
        </a:p>
      </dgm:t>
    </dgm:pt>
    <dgm:pt modelId="{6DE00D1E-2D1D-4CBA-9533-D4785BA5AA64}" type="sibTrans" cxnId="{B826E8C8-264B-4E4D-B90A-58413AA65306}">
      <dgm:prSet/>
      <dgm:spPr/>
      <dgm:t>
        <a:bodyPr/>
        <a:lstStyle/>
        <a:p>
          <a:endParaRPr lang="en-US"/>
        </a:p>
      </dgm:t>
    </dgm:pt>
    <dgm:pt modelId="{444CDCAC-3755-4335-96DC-9F11592097E8}">
      <dgm:prSet phldrT="[Text]"/>
      <dgm:spPr/>
      <dgm:t>
        <a:bodyPr/>
        <a:lstStyle/>
        <a:p>
          <a:r>
            <a:rPr lang="en-US" dirty="0"/>
            <a:t>Often defined outside of the company, e.g., by standards organizations</a:t>
          </a:r>
        </a:p>
      </dgm:t>
    </dgm:pt>
    <dgm:pt modelId="{3E6A44FD-DB43-4E6B-972B-DB472CE31CCA}" type="parTrans" cxnId="{8657153A-AD41-4882-B584-E9A871428932}">
      <dgm:prSet/>
      <dgm:spPr/>
      <dgm:t>
        <a:bodyPr/>
        <a:lstStyle/>
        <a:p>
          <a:endParaRPr lang="en-US"/>
        </a:p>
      </dgm:t>
    </dgm:pt>
    <dgm:pt modelId="{1C5B330B-B939-4126-82B4-0ADD666DB710}" type="sibTrans" cxnId="{8657153A-AD41-4882-B584-E9A871428932}">
      <dgm:prSet/>
      <dgm:spPr/>
      <dgm:t>
        <a:bodyPr/>
        <a:lstStyle/>
        <a:p>
          <a:endParaRPr lang="en-US"/>
        </a:p>
      </dgm:t>
    </dgm:pt>
    <dgm:pt modelId="{315757B4-2799-41A0-9019-A434A72FA1D5}">
      <dgm:prSet phldrT="[Text]"/>
      <dgm:spPr/>
      <dgm:t>
        <a:bodyPr/>
        <a:lstStyle/>
        <a:p>
          <a:r>
            <a:rPr lang="en-US" dirty="0"/>
            <a:t>Object is versioned; identity is not</a:t>
          </a:r>
        </a:p>
      </dgm:t>
    </dgm:pt>
    <dgm:pt modelId="{1FA96A60-B070-48C0-AF72-5457CA4BAEFD}" type="parTrans" cxnId="{A652401B-600A-4A9A-9359-BDC14DDA6B4B}">
      <dgm:prSet/>
      <dgm:spPr/>
      <dgm:t>
        <a:bodyPr/>
        <a:lstStyle/>
        <a:p>
          <a:endParaRPr lang="en-US"/>
        </a:p>
      </dgm:t>
    </dgm:pt>
    <dgm:pt modelId="{BF40AAC8-AFDD-465B-8C9F-2199D5C9C430}" type="sibTrans" cxnId="{A652401B-600A-4A9A-9359-BDC14DDA6B4B}">
      <dgm:prSet/>
      <dgm:spPr/>
      <dgm:t>
        <a:bodyPr/>
        <a:lstStyle/>
        <a:p>
          <a:endParaRPr lang="en-US"/>
        </a:p>
      </dgm:t>
    </dgm:pt>
    <dgm:pt modelId="{B7AEB30D-265B-4E2F-AA9E-118AAE2FA10C}">
      <dgm:prSet phldrT="[Text]"/>
      <dgm:spPr/>
      <dgm:t>
        <a:bodyPr/>
        <a:lstStyle/>
        <a:p>
          <a:r>
            <a:rPr lang="en-US" dirty="0"/>
            <a:t>Describes a physical object, or business activity</a:t>
          </a:r>
        </a:p>
      </dgm:t>
    </dgm:pt>
    <dgm:pt modelId="{FE0DB141-1A6B-4002-9B92-EF23212B2840}" type="parTrans" cxnId="{AEBE060B-80B7-4317-938B-3603726F2E17}">
      <dgm:prSet/>
      <dgm:spPr/>
      <dgm:t>
        <a:bodyPr/>
        <a:lstStyle/>
        <a:p>
          <a:endParaRPr lang="en-US"/>
        </a:p>
      </dgm:t>
    </dgm:pt>
    <dgm:pt modelId="{28170996-5F86-4F58-A8C8-254D8933D38C}" type="sibTrans" cxnId="{AEBE060B-80B7-4317-938B-3603726F2E17}">
      <dgm:prSet/>
      <dgm:spPr/>
      <dgm:t>
        <a:bodyPr/>
        <a:lstStyle/>
        <a:p>
          <a:endParaRPr lang="en-US"/>
        </a:p>
      </dgm:t>
    </dgm:pt>
    <dgm:pt modelId="{EACEF023-AC1C-4492-AB8E-DAF6155FBFFC}">
      <dgm:prSet phldrT="[Text]"/>
      <dgm:spPr/>
      <dgm:t>
        <a:bodyPr/>
        <a:lstStyle/>
        <a:p>
          <a:r>
            <a:rPr lang="en-US" dirty="0"/>
            <a:t>Catalog of objects grows and changes slowly</a:t>
          </a:r>
        </a:p>
      </dgm:t>
    </dgm:pt>
    <dgm:pt modelId="{C4E0A1A8-EC3A-45DB-89A7-B1F650BF592F}" type="parTrans" cxnId="{A37F1F24-9A73-4D82-9167-B08B03FB01EA}">
      <dgm:prSet/>
      <dgm:spPr/>
      <dgm:t>
        <a:bodyPr/>
        <a:lstStyle/>
        <a:p>
          <a:endParaRPr lang="en-US"/>
        </a:p>
      </dgm:t>
    </dgm:pt>
    <dgm:pt modelId="{7C662767-AE93-4187-97AF-800DD974EEF9}" type="sibTrans" cxnId="{A37F1F24-9A73-4D82-9167-B08B03FB01EA}">
      <dgm:prSet/>
      <dgm:spPr/>
      <dgm:t>
        <a:bodyPr/>
        <a:lstStyle/>
        <a:p>
          <a:endParaRPr lang="en-US"/>
        </a:p>
      </dgm:t>
    </dgm:pt>
    <dgm:pt modelId="{0370E889-E9A6-4904-8D29-6C0346569B5B}">
      <dgm:prSet phldrT="[Text]"/>
      <dgm:spPr/>
      <dgm:t>
        <a:bodyPr/>
        <a:lstStyle/>
        <a:p>
          <a:r>
            <a:rPr lang="en-US" dirty="0"/>
            <a:t>Or derivatives and interpretations of these outputs</a:t>
          </a:r>
        </a:p>
      </dgm:t>
    </dgm:pt>
    <dgm:pt modelId="{BFE98488-EA42-463D-8371-4E0DDB825028}" type="parTrans" cxnId="{2049D1F4-5316-413E-8EE6-3932BFE1454B}">
      <dgm:prSet/>
      <dgm:spPr/>
      <dgm:t>
        <a:bodyPr/>
        <a:lstStyle/>
        <a:p>
          <a:endParaRPr lang="en-US"/>
        </a:p>
      </dgm:t>
    </dgm:pt>
    <dgm:pt modelId="{BD217D4A-5FFA-4BB6-B87D-65F287228C28}" type="sibTrans" cxnId="{2049D1F4-5316-413E-8EE6-3932BFE1454B}">
      <dgm:prSet/>
      <dgm:spPr/>
      <dgm:t>
        <a:bodyPr/>
        <a:lstStyle/>
        <a:p>
          <a:endParaRPr lang="en-US"/>
        </a:p>
      </dgm:t>
    </dgm:pt>
    <dgm:pt modelId="{0A7C593A-DD1C-4120-9900-A0EDA2105B6B}">
      <dgm:prSet phldrT="[Text]"/>
      <dgm:spPr/>
      <dgm:t>
        <a:bodyPr/>
        <a:lstStyle/>
        <a:p>
          <a:r>
            <a:rPr lang="en-US" dirty="0"/>
            <a:t>Are immutable and typically not versioned</a:t>
          </a:r>
        </a:p>
      </dgm:t>
    </dgm:pt>
    <dgm:pt modelId="{2578F1A0-3309-4DA0-98BD-3F5BA7D2F9A0}" type="parTrans" cxnId="{08C3B6DC-4961-4D60-8F49-C7BEB99DE9AC}">
      <dgm:prSet/>
      <dgm:spPr/>
      <dgm:t>
        <a:bodyPr/>
        <a:lstStyle/>
        <a:p>
          <a:endParaRPr lang="en-US"/>
        </a:p>
      </dgm:t>
    </dgm:pt>
    <dgm:pt modelId="{4A699980-A137-4292-90E9-E45B8E45B905}" type="sibTrans" cxnId="{08C3B6DC-4961-4D60-8F49-C7BEB99DE9AC}">
      <dgm:prSet/>
      <dgm:spPr/>
      <dgm:t>
        <a:bodyPr/>
        <a:lstStyle/>
        <a:p>
          <a:endParaRPr lang="en-US"/>
        </a:p>
      </dgm:t>
    </dgm:pt>
    <dgm:pt modelId="{D9943640-8E97-44E6-85D0-0E000E879D23}">
      <dgm:prSet phldrT="[Text]"/>
      <dgm:spPr/>
      <dgm:t>
        <a:bodyPr/>
        <a:lstStyle/>
        <a:p>
          <a:r>
            <a:rPr lang="en-US" dirty="0"/>
            <a:t>There is no authoritative record, but preferred</a:t>
          </a:r>
        </a:p>
      </dgm:t>
    </dgm:pt>
    <dgm:pt modelId="{80012255-0B13-4F79-A129-1748E52810FB}" type="parTrans" cxnId="{1A71B755-08D3-434C-A4C9-C959C8B305CC}">
      <dgm:prSet/>
      <dgm:spPr/>
      <dgm:t>
        <a:bodyPr/>
        <a:lstStyle/>
        <a:p>
          <a:endParaRPr lang="en-US"/>
        </a:p>
      </dgm:t>
    </dgm:pt>
    <dgm:pt modelId="{392E227D-0E93-43D4-A626-163710A79B30}" type="sibTrans" cxnId="{1A71B755-08D3-434C-A4C9-C959C8B305CC}">
      <dgm:prSet/>
      <dgm:spPr/>
      <dgm:t>
        <a:bodyPr/>
        <a:lstStyle/>
        <a:p>
          <a:endParaRPr lang="en-US"/>
        </a:p>
      </dgm:t>
    </dgm:pt>
    <dgm:pt modelId="{4F338BFA-FFCD-4FF8-828C-B4457F6B7412}">
      <dgm:prSet phldrT="[Text]"/>
      <dgm:spPr/>
      <dgm:t>
        <a:bodyPr/>
        <a:lstStyle/>
        <a:p>
          <a:r>
            <a:rPr lang="en-US" dirty="0"/>
            <a:t>Have associated artefacts</a:t>
          </a:r>
        </a:p>
      </dgm:t>
    </dgm:pt>
    <dgm:pt modelId="{A54BBFFC-3C0C-432F-BF6C-B53D5BA37583}" type="parTrans" cxnId="{11EC3513-2848-467E-93B2-8E2E934D1ADE}">
      <dgm:prSet/>
      <dgm:spPr/>
      <dgm:t>
        <a:bodyPr/>
        <a:lstStyle/>
        <a:p>
          <a:endParaRPr lang="en-US"/>
        </a:p>
      </dgm:t>
    </dgm:pt>
    <dgm:pt modelId="{B7C66498-9E4C-4CD7-A5BC-AD823DD83179}" type="sibTrans" cxnId="{11EC3513-2848-467E-93B2-8E2E934D1ADE}">
      <dgm:prSet/>
      <dgm:spPr/>
      <dgm:t>
        <a:bodyPr/>
        <a:lstStyle/>
        <a:p>
          <a:endParaRPr lang="en-US"/>
        </a:p>
      </dgm:t>
    </dgm:pt>
    <dgm:pt modelId="{70DF2ECA-D69F-4948-B635-E5C753D60F6C}">
      <dgm:prSet phldrT="[Text]"/>
      <dgm:spPr/>
      <dgm:t>
        <a:bodyPr/>
        <a:lstStyle/>
        <a:p>
          <a:r>
            <a:rPr lang="en-US" dirty="0"/>
            <a:t>Maybe one of three governance levels:</a:t>
          </a:r>
        </a:p>
      </dgm:t>
    </dgm:pt>
    <dgm:pt modelId="{033F267E-D88A-49F5-AAEE-584B93D37DB6}" type="parTrans" cxnId="{0590EFC0-199E-4886-8FB4-3EDB98B45349}">
      <dgm:prSet/>
      <dgm:spPr/>
      <dgm:t>
        <a:bodyPr/>
        <a:lstStyle/>
        <a:p>
          <a:endParaRPr lang="en-GB"/>
        </a:p>
      </dgm:t>
    </dgm:pt>
    <dgm:pt modelId="{5DEF5CAA-0578-4EB5-B962-5449DFFDDBBE}" type="sibTrans" cxnId="{0590EFC0-199E-4886-8FB4-3EDB98B45349}">
      <dgm:prSet/>
      <dgm:spPr/>
      <dgm:t>
        <a:bodyPr/>
        <a:lstStyle/>
        <a:p>
          <a:endParaRPr lang="en-GB"/>
        </a:p>
      </dgm:t>
    </dgm:pt>
    <dgm:pt modelId="{F0DD0130-83A5-491C-B4D2-971D4B09CBB4}">
      <dgm:prSet phldrT="[Text]"/>
      <dgm:spPr/>
      <dgm:t>
        <a:bodyPr/>
        <a:lstStyle/>
        <a:p>
          <a:r>
            <a:rPr lang="en-US" dirty="0">
              <a:effectLst/>
              <a:latin typeface="Segoe UI" panose="020B0502040204020203" pitchFamily="34" charset="0"/>
            </a:rPr>
            <a:t>FIXED - may not edit or add values</a:t>
          </a:r>
          <a:endParaRPr lang="en-US" dirty="0"/>
        </a:p>
      </dgm:t>
    </dgm:pt>
    <dgm:pt modelId="{443FBDDB-08F8-4946-9737-86B7DA30D531}" type="parTrans" cxnId="{E368B041-822B-4BBB-8EB0-938F8FBC5723}">
      <dgm:prSet/>
      <dgm:spPr/>
      <dgm:t>
        <a:bodyPr/>
        <a:lstStyle/>
        <a:p>
          <a:endParaRPr lang="en-GB"/>
        </a:p>
      </dgm:t>
    </dgm:pt>
    <dgm:pt modelId="{120A1FAA-081A-454A-8BF6-2534C809DF68}" type="sibTrans" cxnId="{E368B041-822B-4BBB-8EB0-938F8FBC5723}">
      <dgm:prSet/>
      <dgm:spPr/>
      <dgm:t>
        <a:bodyPr/>
        <a:lstStyle/>
        <a:p>
          <a:endParaRPr lang="en-GB"/>
        </a:p>
      </dgm:t>
    </dgm:pt>
    <dgm:pt modelId="{AE24FF03-5B0E-43F3-B7CC-078183DD0930}">
      <dgm:prSet/>
      <dgm:spPr/>
      <dgm:t>
        <a:bodyPr/>
        <a:lstStyle/>
        <a:p>
          <a:r>
            <a:rPr lang="en-US" dirty="0">
              <a:effectLst/>
              <a:latin typeface="Segoe UI" panose="020B0502040204020203" pitchFamily="34" charset="0"/>
            </a:rPr>
            <a:t>OPEN - may add, but not edit existing values</a:t>
          </a:r>
          <a:endParaRPr lang="en-US" dirty="0">
            <a:effectLst/>
            <a:latin typeface="Arial" panose="020B0604020202020204" pitchFamily="34" charset="0"/>
          </a:endParaRPr>
        </a:p>
      </dgm:t>
    </dgm:pt>
    <dgm:pt modelId="{410509B8-6039-4FB1-B854-E53301AFB6AE}" type="parTrans" cxnId="{05DBD36F-92E9-436C-896A-339C1D61147D}">
      <dgm:prSet/>
      <dgm:spPr/>
      <dgm:t>
        <a:bodyPr/>
        <a:lstStyle/>
        <a:p>
          <a:endParaRPr lang="en-US"/>
        </a:p>
      </dgm:t>
    </dgm:pt>
    <dgm:pt modelId="{A4481F65-E42B-4A5B-AAF2-27F5C9047830}" type="sibTrans" cxnId="{05DBD36F-92E9-436C-896A-339C1D61147D}">
      <dgm:prSet/>
      <dgm:spPr/>
      <dgm:t>
        <a:bodyPr/>
        <a:lstStyle/>
        <a:p>
          <a:endParaRPr lang="en-US"/>
        </a:p>
      </dgm:t>
    </dgm:pt>
    <dgm:pt modelId="{7FDF4758-399F-4751-BAB7-DCD985378670}">
      <dgm:prSet/>
      <dgm:spPr/>
      <dgm:t>
        <a:bodyPr/>
        <a:lstStyle/>
        <a:p>
          <a:r>
            <a:rPr lang="en-US" dirty="0">
              <a:effectLst/>
              <a:latin typeface="Segoe UI" panose="020B0502040204020203" pitchFamily="34" charset="0"/>
            </a:rPr>
            <a:t>LOCAL - may add and/or edit any values</a:t>
          </a:r>
        </a:p>
      </dgm:t>
    </dgm:pt>
    <dgm:pt modelId="{630E5823-1359-4CF6-826C-E176A18FECCC}" type="parTrans" cxnId="{85E0A9BB-A034-4419-A49C-C8A9656D3836}">
      <dgm:prSet/>
      <dgm:spPr/>
      <dgm:t>
        <a:bodyPr/>
        <a:lstStyle/>
        <a:p>
          <a:endParaRPr lang="en-US"/>
        </a:p>
      </dgm:t>
    </dgm:pt>
    <dgm:pt modelId="{1D4DF043-4A8C-417E-A01A-9F3C97C71767}" type="sibTrans" cxnId="{85E0A9BB-A034-4419-A49C-C8A9656D3836}">
      <dgm:prSet/>
      <dgm:spPr/>
      <dgm:t>
        <a:bodyPr/>
        <a:lstStyle/>
        <a:p>
          <a:endParaRPr lang="en-US"/>
        </a:p>
      </dgm:t>
    </dgm:pt>
    <dgm:pt modelId="{B33B0DD3-47A0-45A5-9272-E84A4115F561}" type="pres">
      <dgm:prSet presAssocID="{367482FB-A388-49F8-B393-116D57428755}" presName="Name0" presStyleCnt="0">
        <dgm:presLayoutVars>
          <dgm:dir/>
          <dgm:animLvl val="lvl"/>
          <dgm:resizeHandles val="exact"/>
        </dgm:presLayoutVars>
      </dgm:prSet>
      <dgm:spPr/>
    </dgm:pt>
    <dgm:pt modelId="{99E4C442-75C4-49BA-BF5A-4ED821D2FC7B}" type="pres">
      <dgm:prSet presAssocID="{94BE402E-941A-4DA6-9398-DA2E542F0587}" presName="composite" presStyleCnt="0"/>
      <dgm:spPr/>
    </dgm:pt>
    <dgm:pt modelId="{3E3D274F-F3E6-4EAE-AD17-39AF4F70A53A}" type="pres">
      <dgm:prSet presAssocID="{94BE402E-941A-4DA6-9398-DA2E542F0587}" presName="parTx" presStyleLbl="alignNode1" presStyleIdx="0" presStyleCnt="3">
        <dgm:presLayoutVars>
          <dgm:chMax val="0"/>
          <dgm:chPref val="0"/>
          <dgm:bulletEnabled val="1"/>
        </dgm:presLayoutVars>
      </dgm:prSet>
      <dgm:spPr/>
    </dgm:pt>
    <dgm:pt modelId="{82FD06CC-E82A-451E-AE80-E512AC783B24}" type="pres">
      <dgm:prSet presAssocID="{94BE402E-941A-4DA6-9398-DA2E542F0587}" presName="desTx" presStyleLbl="alignAccFollowNode1" presStyleIdx="0" presStyleCnt="3">
        <dgm:presLayoutVars>
          <dgm:bulletEnabled val="1"/>
        </dgm:presLayoutVars>
      </dgm:prSet>
      <dgm:spPr/>
    </dgm:pt>
    <dgm:pt modelId="{2C80CEA6-A881-477B-8FD6-D4D842FC4603}" type="pres">
      <dgm:prSet presAssocID="{770849B5-E49A-45CD-B4A3-7C108AD25912}" presName="space" presStyleCnt="0"/>
      <dgm:spPr/>
    </dgm:pt>
    <dgm:pt modelId="{E6B2ED68-6BD5-4C8C-BF20-F0F645ED943F}" type="pres">
      <dgm:prSet presAssocID="{35C83E0A-5887-4F3A-BA55-4F77F34F6A0A}" presName="composite" presStyleCnt="0"/>
      <dgm:spPr/>
    </dgm:pt>
    <dgm:pt modelId="{C32E5DD4-65AE-4E76-B36A-3B763E09861C}" type="pres">
      <dgm:prSet presAssocID="{35C83E0A-5887-4F3A-BA55-4F77F34F6A0A}" presName="parTx" presStyleLbl="alignNode1" presStyleIdx="1" presStyleCnt="3">
        <dgm:presLayoutVars>
          <dgm:chMax val="0"/>
          <dgm:chPref val="0"/>
          <dgm:bulletEnabled val="1"/>
        </dgm:presLayoutVars>
      </dgm:prSet>
      <dgm:spPr/>
    </dgm:pt>
    <dgm:pt modelId="{9ED0DABF-0FE2-4296-A4AF-FA53475323CA}" type="pres">
      <dgm:prSet presAssocID="{35C83E0A-5887-4F3A-BA55-4F77F34F6A0A}" presName="desTx" presStyleLbl="alignAccFollowNode1" presStyleIdx="1" presStyleCnt="3">
        <dgm:presLayoutVars>
          <dgm:bulletEnabled val="1"/>
        </dgm:presLayoutVars>
      </dgm:prSet>
      <dgm:spPr/>
    </dgm:pt>
    <dgm:pt modelId="{E8A5B182-BF14-419F-80DB-3B2894AE0441}" type="pres">
      <dgm:prSet presAssocID="{D5AE4B67-56F5-4EB9-B4BF-373F2EAF89AD}" presName="space" presStyleCnt="0"/>
      <dgm:spPr/>
    </dgm:pt>
    <dgm:pt modelId="{D6C509C8-19AC-4E6C-BA83-CA439361121B}" type="pres">
      <dgm:prSet presAssocID="{C50568CE-DDF9-4B03-BDF8-0959D494BF58}" presName="composite" presStyleCnt="0"/>
      <dgm:spPr/>
    </dgm:pt>
    <dgm:pt modelId="{FC52DE8C-B88C-42A3-A85B-2EE509869321}" type="pres">
      <dgm:prSet presAssocID="{C50568CE-DDF9-4B03-BDF8-0959D494BF58}" presName="parTx" presStyleLbl="alignNode1" presStyleIdx="2" presStyleCnt="3">
        <dgm:presLayoutVars>
          <dgm:chMax val="0"/>
          <dgm:chPref val="0"/>
          <dgm:bulletEnabled val="1"/>
        </dgm:presLayoutVars>
      </dgm:prSet>
      <dgm:spPr/>
    </dgm:pt>
    <dgm:pt modelId="{15D26E84-9E0E-43D4-8ACA-D57E4A4D1153}" type="pres">
      <dgm:prSet presAssocID="{C50568CE-DDF9-4B03-BDF8-0959D494BF58}" presName="desTx" presStyleLbl="alignAccFollowNode1" presStyleIdx="2" presStyleCnt="3">
        <dgm:presLayoutVars>
          <dgm:bulletEnabled val="1"/>
        </dgm:presLayoutVars>
      </dgm:prSet>
      <dgm:spPr/>
    </dgm:pt>
  </dgm:ptLst>
  <dgm:cxnLst>
    <dgm:cxn modelId="{7C726F01-CFC3-4771-873E-E60A539DBD7E}" type="presOf" srcId="{4F338BFA-FFCD-4FF8-828C-B4457F6B7412}" destId="{9ED0DABF-0FE2-4296-A4AF-FA53475323CA}" srcOrd="0" destOrd="3" presId="urn:microsoft.com/office/officeart/2005/8/layout/hList1"/>
    <dgm:cxn modelId="{61425B02-A838-41B0-86D6-AAA09E29C4FD}" type="presOf" srcId="{B7AEB30D-265B-4E2F-AA9E-118AAE2FA10C}" destId="{82FD06CC-E82A-451E-AE80-E512AC783B24}" srcOrd="0" destOrd="0" presId="urn:microsoft.com/office/officeart/2005/8/layout/hList1"/>
    <dgm:cxn modelId="{E18D2C09-7D00-40DB-A836-F5A6998E7B78}" srcId="{35C83E0A-5887-4F3A-BA55-4F77F34F6A0A}" destId="{2EA1DF1F-23E3-47A0-9F63-93CED18F31E7}" srcOrd="1" destOrd="0" parTransId="{946FBD9E-6AE0-4909-B045-DA494E72309E}" sibTransId="{0F901F49-D4E6-4D44-BF03-A6577B37CEAC}"/>
    <dgm:cxn modelId="{AEBE060B-80B7-4317-938B-3603726F2E17}" srcId="{94BE402E-941A-4DA6-9398-DA2E542F0587}" destId="{B7AEB30D-265B-4E2F-AA9E-118AAE2FA10C}" srcOrd="0" destOrd="0" parTransId="{FE0DB141-1A6B-4002-9B92-EF23212B2840}" sibTransId="{28170996-5F86-4F58-A8C8-254D8933D38C}"/>
    <dgm:cxn modelId="{9834440C-3461-4D9B-94C6-565246DB7D56}" srcId="{367482FB-A388-49F8-B393-116D57428755}" destId="{C50568CE-DDF9-4B03-BDF8-0959D494BF58}" srcOrd="2" destOrd="0" parTransId="{E24AEC8B-F7E2-44B4-9567-95EBB623E893}" sibTransId="{87086240-75F2-4664-8367-D348CBBC42EB}"/>
    <dgm:cxn modelId="{11EC3513-2848-467E-93B2-8E2E934D1ADE}" srcId="{35C83E0A-5887-4F3A-BA55-4F77F34F6A0A}" destId="{4F338BFA-FFCD-4FF8-828C-B4457F6B7412}" srcOrd="3" destOrd="0" parTransId="{A54BBFFC-3C0C-432F-BF6C-B53D5BA37583}" sibTransId="{B7C66498-9E4C-4CD7-A5BC-AD823DD83179}"/>
    <dgm:cxn modelId="{74F3D518-9BF8-4E53-B61D-ADAE4F2B3012}" type="presOf" srcId="{EACEF023-AC1C-4492-AB8E-DAF6155FBFFC}" destId="{15D26E84-9E0E-43D4-8ACA-D57E4A4D1153}" srcOrd="0" destOrd="1" presId="urn:microsoft.com/office/officeart/2005/8/layout/hList1"/>
    <dgm:cxn modelId="{A652401B-600A-4A9A-9359-BDC14DDA6B4B}" srcId="{94BE402E-941A-4DA6-9398-DA2E542F0587}" destId="{315757B4-2799-41A0-9019-A434A72FA1D5}" srcOrd="3" destOrd="0" parTransId="{1FA96A60-B070-48C0-AF72-5457CA4BAEFD}" sibTransId="{BF40AAC8-AFDD-465B-8C9F-2199D5C9C430}"/>
    <dgm:cxn modelId="{E407141C-ACAD-480E-BFF9-57F76BB726F3}" type="presOf" srcId="{315757B4-2799-41A0-9019-A434A72FA1D5}" destId="{82FD06CC-E82A-451E-AE80-E512AC783B24}" srcOrd="0" destOrd="3" presId="urn:microsoft.com/office/officeart/2005/8/layout/hList1"/>
    <dgm:cxn modelId="{A37F1F24-9A73-4D82-9167-B08B03FB01EA}" srcId="{C50568CE-DDF9-4B03-BDF8-0959D494BF58}" destId="{EACEF023-AC1C-4492-AB8E-DAF6155FBFFC}" srcOrd="1" destOrd="0" parTransId="{C4E0A1A8-EC3A-45DB-89A7-B1F650BF592F}" sibTransId="{7C662767-AE93-4187-97AF-800DD974EEF9}"/>
    <dgm:cxn modelId="{6FC01B27-391A-4E37-94CF-C0B704E9FD86}" type="presOf" srcId="{70DF2ECA-D69F-4948-B635-E5C753D60F6C}" destId="{15D26E84-9E0E-43D4-8ACA-D57E4A4D1153}" srcOrd="0" destOrd="3" presId="urn:microsoft.com/office/officeart/2005/8/layout/hList1"/>
    <dgm:cxn modelId="{E4178427-8C9F-45AA-91F8-97812BA4C412}" type="presOf" srcId="{444CDCAC-3755-4335-96DC-9F11592097E8}" destId="{15D26E84-9E0E-43D4-8ACA-D57E4A4D1153}" srcOrd="0" destOrd="2" presId="urn:microsoft.com/office/officeart/2005/8/layout/hList1"/>
    <dgm:cxn modelId="{4C2EAF29-0CB7-47C0-AFCE-EC48BACF797D}" srcId="{35C83E0A-5887-4F3A-BA55-4F77F34F6A0A}" destId="{AD67855F-C203-48BF-B47A-3394140FCD7D}" srcOrd="0" destOrd="0" parTransId="{8F5830ED-3E5A-4588-86BF-436DE17A470E}" sibTransId="{E8D9974A-D25C-4520-A8B0-E961AE6F768B}"/>
    <dgm:cxn modelId="{FDC7D432-9C64-4708-B28F-7F78C22CD922}" type="presOf" srcId="{AE24FF03-5B0E-43F3-B7CC-078183DD0930}" destId="{15D26E84-9E0E-43D4-8ACA-D57E4A4D1153}" srcOrd="0" destOrd="5" presId="urn:microsoft.com/office/officeart/2005/8/layout/hList1"/>
    <dgm:cxn modelId="{8657153A-AD41-4882-B584-E9A871428932}" srcId="{C50568CE-DDF9-4B03-BDF8-0959D494BF58}" destId="{444CDCAC-3755-4335-96DC-9F11592097E8}" srcOrd="2" destOrd="0" parTransId="{3E6A44FD-DB43-4E6B-972B-DB472CE31CCA}" sibTransId="{1C5B330B-B939-4126-82B4-0ADD666DB710}"/>
    <dgm:cxn modelId="{E368B041-822B-4BBB-8EB0-938F8FBC5723}" srcId="{70DF2ECA-D69F-4948-B635-E5C753D60F6C}" destId="{F0DD0130-83A5-491C-B4D2-971D4B09CBB4}" srcOrd="0" destOrd="0" parTransId="{443FBDDB-08F8-4946-9737-86B7DA30D531}" sibTransId="{120A1FAA-081A-454A-8BF6-2534C809DF68}"/>
    <dgm:cxn modelId="{5386DF4E-BED2-4CFC-B915-C6C615073401}" srcId="{367482FB-A388-49F8-B393-116D57428755}" destId="{35C83E0A-5887-4F3A-BA55-4F77F34F6A0A}" srcOrd="1" destOrd="0" parTransId="{D3F1ED86-3BAB-4485-8A91-08D2899FD4FE}" sibTransId="{D5AE4B67-56F5-4EB9-B4BF-373F2EAF89AD}"/>
    <dgm:cxn modelId="{1A71B755-08D3-434C-A4C9-C959C8B305CC}" srcId="{35C83E0A-5887-4F3A-BA55-4F77F34F6A0A}" destId="{D9943640-8E97-44E6-85D0-0E000E879D23}" srcOrd="5" destOrd="0" parTransId="{80012255-0B13-4F79-A129-1748E52810FB}" sibTransId="{392E227D-0E93-43D4-A626-163710A79B30}"/>
    <dgm:cxn modelId="{3C7EDD5D-B141-4C26-8D06-163A94F09F34}" srcId="{367482FB-A388-49F8-B393-116D57428755}" destId="{94BE402E-941A-4DA6-9398-DA2E542F0587}" srcOrd="0" destOrd="0" parTransId="{B8C7D2C0-5765-460C-ADDC-A06B1815FC50}" sibTransId="{770849B5-E49A-45CD-B4A3-7C108AD25912}"/>
    <dgm:cxn modelId="{FD943768-F605-425D-8676-643E368009F6}" type="presOf" srcId="{367482FB-A388-49F8-B393-116D57428755}" destId="{B33B0DD3-47A0-45A5-9272-E84A4115F561}" srcOrd="0" destOrd="0" presId="urn:microsoft.com/office/officeart/2005/8/layout/hList1"/>
    <dgm:cxn modelId="{05DBD36F-92E9-436C-896A-339C1D61147D}" srcId="{70DF2ECA-D69F-4948-B635-E5C753D60F6C}" destId="{AE24FF03-5B0E-43F3-B7CC-078183DD0930}" srcOrd="1" destOrd="0" parTransId="{410509B8-6039-4FB1-B854-E53301AFB6AE}" sibTransId="{A4481F65-E42B-4A5B-AAF2-27F5C9047830}"/>
    <dgm:cxn modelId="{3F943770-EC98-4E59-A61C-BAFE613D5909}" type="presOf" srcId="{35C83E0A-5887-4F3A-BA55-4F77F34F6A0A}" destId="{C32E5DD4-65AE-4E76-B36A-3B763E09861C}" srcOrd="0" destOrd="0" presId="urn:microsoft.com/office/officeart/2005/8/layout/hList1"/>
    <dgm:cxn modelId="{F4452780-A6FE-4F66-B3D6-9720C270FA90}" type="presOf" srcId="{C50568CE-DDF9-4B03-BDF8-0959D494BF58}" destId="{FC52DE8C-B88C-42A3-A85B-2EE509869321}" srcOrd="0" destOrd="0" presId="urn:microsoft.com/office/officeart/2005/8/layout/hList1"/>
    <dgm:cxn modelId="{2D394781-CFD3-4264-9062-CD48BE04AF7B}" type="presOf" srcId="{D9943640-8E97-44E6-85D0-0E000E879D23}" destId="{9ED0DABF-0FE2-4296-A4AF-FA53475323CA}" srcOrd="0" destOrd="5" presId="urn:microsoft.com/office/officeart/2005/8/layout/hList1"/>
    <dgm:cxn modelId="{259E4A84-D84F-4A89-870B-87F7B7064EF6}" type="presOf" srcId="{AD67855F-C203-48BF-B47A-3394140FCD7D}" destId="{9ED0DABF-0FE2-4296-A4AF-FA53475323CA}" srcOrd="0" destOrd="0" presId="urn:microsoft.com/office/officeart/2005/8/layout/hList1"/>
    <dgm:cxn modelId="{137DA09B-75B3-4C5E-AC5E-8B6058B060E4}" type="presOf" srcId="{2EA1DF1F-23E3-47A0-9F63-93CED18F31E7}" destId="{9ED0DABF-0FE2-4296-A4AF-FA53475323CA}" srcOrd="0" destOrd="1" presId="urn:microsoft.com/office/officeart/2005/8/layout/hList1"/>
    <dgm:cxn modelId="{4F62989C-E9B4-45F9-9585-45FC0B6F2D87}" type="presOf" srcId="{F0DD0130-83A5-491C-B4D2-971D4B09CBB4}" destId="{15D26E84-9E0E-43D4-8ACA-D57E4A4D1153}" srcOrd="0" destOrd="4" presId="urn:microsoft.com/office/officeart/2005/8/layout/hList1"/>
    <dgm:cxn modelId="{675CFFA2-5A37-4514-AE44-B81D15E142BA}" type="presOf" srcId="{65E2C9BD-634B-4EFC-BFF7-320C84F3C2E7}" destId="{82FD06CC-E82A-451E-AE80-E512AC783B24}" srcOrd="0" destOrd="1" presId="urn:microsoft.com/office/officeart/2005/8/layout/hList1"/>
    <dgm:cxn modelId="{3CB013B9-1A59-4BA9-9DB7-800741358F76}" type="presOf" srcId="{0370E889-E9A6-4904-8D29-6C0346569B5B}" destId="{9ED0DABF-0FE2-4296-A4AF-FA53475323CA}" srcOrd="0" destOrd="2" presId="urn:microsoft.com/office/officeart/2005/8/layout/hList1"/>
    <dgm:cxn modelId="{85E0A9BB-A034-4419-A49C-C8A9656D3836}" srcId="{70DF2ECA-D69F-4948-B635-E5C753D60F6C}" destId="{7FDF4758-399F-4751-BAB7-DCD985378670}" srcOrd="2" destOrd="0" parTransId="{630E5823-1359-4CF6-826C-E176A18FECCC}" sibTransId="{1D4DF043-4A8C-417E-A01A-9F3C97C71767}"/>
    <dgm:cxn modelId="{0590EFC0-199E-4886-8FB4-3EDB98B45349}" srcId="{C50568CE-DDF9-4B03-BDF8-0959D494BF58}" destId="{70DF2ECA-D69F-4948-B635-E5C753D60F6C}" srcOrd="3" destOrd="0" parTransId="{033F267E-D88A-49F5-AAEE-584B93D37DB6}" sibTransId="{5DEF5CAA-0578-4EB5-B962-5449DFFDDBBE}"/>
    <dgm:cxn modelId="{6ED296C8-7F30-47ED-8D31-FF79BC9289E7}" type="presOf" srcId="{7FDF4758-399F-4751-BAB7-DCD985378670}" destId="{15D26E84-9E0E-43D4-8ACA-D57E4A4D1153}" srcOrd="0" destOrd="6" presId="urn:microsoft.com/office/officeart/2005/8/layout/hList1"/>
    <dgm:cxn modelId="{B826E8C8-264B-4E4D-B90A-58413AA65306}" srcId="{C50568CE-DDF9-4B03-BDF8-0959D494BF58}" destId="{941D47F7-6C42-47D6-A8BE-1E30E3BE909C}" srcOrd="0" destOrd="0" parTransId="{DBBA6316-F869-44D8-95DD-438DC9FBCDA3}" sibTransId="{6DE00D1E-2D1D-4CBA-9533-D4785BA5AA64}"/>
    <dgm:cxn modelId="{C7EF5BD1-C188-4E63-B5FB-B8281BDFC775}" type="presOf" srcId="{94BE402E-941A-4DA6-9398-DA2E542F0587}" destId="{3E3D274F-F3E6-4EAE-AD17-39AF4F70A53A}" srcOrd="0" destOrd="0" presId="urn:microsoft.com/office/officeart/2005/8/layout/hList1"/>
    <dgm:cxn modelId="{4640C0D5-2D95-4F86-8007-9FD5B5995A85}" srcId="{94BE402E-941A-4DA6-9398-DA2E542F0587}" destId="{65E2C9BD-634B-4EFC-BFF7-320C84F3C2E7}" srcOrd="1" destOrd="0" parTransId="{21B65590-C55E-44B1-8F6B-0E456CEDF3D7}" sibTransId="{95F1F0EE-0F92-472C-B92D-2DB32B2CBED4}"/>
    <dgm:cxn modelId="{B5302BD7-E97E-4B30-B5DC-9999538609B0}" type="presOf" srcId="{941D47F7-6C42-47D6-A8BE-1E30E3BE909C}" destId="{15D26E84-9E0E-43D4-8ACA-D57E4A4D1153}" srcOrd="0" destOrd="0" presId="urn:microsoft.com/office/officeart/2005/8/layout/hList1"/>
    <dgm:cxn modelId="{08C3B6DC-4961-4D60-8F49-C7BEB99DE9AC}" srcId="{35C83E0A-5887-4F3A-BA55-4F77F34F6A0A}" destId="{0A7C593A-DD1C-4120-9900-A0EDA2105B6B}" srcOrd="4" destOrd="0" parTransId="{2578F1A0-3309-4DA0-98BD-3F5BA7D2F9A0}" sibTransId="{4A699980-A137-4292-90E9-E45B8E45B905}"/>
    <dgm:cxn modelId="{79A727E0-46DB-4F06-A5A9-E410904F6C30}" type="presOf" srcId="{F6D8ED2F-6170-4693-BD4E-D042EFE1E2EA}" destId="{82FD06CC-E82A-451E-AE80-E512AC783B24}" srcOrd="0" destOrd="2" presId="urn:microsoft.com/office/officeart/2005/8/layout/hList1"/>
    <dgm:cxn modelId="{07DF4AE4-5B77-464C-B125-B9144BE917B4}" type="presOf" srcId="{0A7C593A-DD1C-4120-9900-A0EDA2105B6B}" destId="{9ED0DABF-0FE2-4296-A4AF-FA53475323CA}" srcOrd="0" destOrd="4" presId="urn:microsoft.com/office/officeart/2005/8/layout/hList1"/>
    <dgm:cxn modelId="{2049D1F4-5316-413E-8EE6-3932BFE1454B}" srcId="{35C83E0A-5887-4F3A-BA55-4F77F34F6A0A}" destId="{0370E889-E9A6-4904-8D29-6C0346569B5B}" srcOrd="2" destOrd="0" parTransId="{BFE98488-EA42-463D-8371-4E0DDB825028}" sibTransId="{BD217D4A-5FFA-4BB6-B87D-65F287228C28}"/>
    <dgm:cxn modelId="{890E57F5-CCE0-4E15-A744-D970C95490E1}" srcId="{94BE402E-941A-4DA6-9398-DA2E542F0587}" destId="{F6D8ED2F-6170-4693-BD4E-D042EFE1E2EA}" srcOrd="2" destOrd="0" parTransId="{C05750DC-02B8-42F1-9403-D88DF780ECD4}" sibTransId="{F9992374-C856-4BC9-AEAA-CFBF14F95859}"/>
    <dgm:cxn modelId="{C40FCDC5-D5AD-4790-85DB-6F753C8E3368}" type="presParOf" srcId="{B33B0DD3-47A0-45A5-9272-E84A4115F561}" destId="{99E4C442-75C4-49BA-BF5A-4ED821D2FC7B}" srcOrd="0" destOrd="0" presId="urn:microsoft.com/office/officeart/2005/8/layout/hList1"/>
    <dgm:cxn modelId="{F9622D5E-5E8D-469A-8B7F-8952579AD744}" type="presParOf" srcId="{99E4C442-75C4-49BA-BF5A-4ED821D2FC7B}" destId="{3E3D274F-F3E6-4EAE-AD17-39AF4F70A53A}" srcOrd="0" destOrd="0" presId="urn:microsoft.com/office/officeart/2005/8/layout/hList1"/>
    <dgm:cxn modelId="{BE347380-3F17-4185-9342-03E1FD425578}" type="presParOf" srcId="{99E4C442-75C4-49BA-BF5A-4ED821D2FC7B}" destId="{82FD06CC-E82A-451E-AE80-E512AC783B24}" srcOrd="1" destOrd="0" presId="urn:microsoft.com/office/officeart/2005/8/layout/hList1"/>
    <dgm:cxn modelId="{8A8F5190-1507-4496-AA1F-4924545EF384}" type="presParOf" srcId="{B33B0DD3-47A0-45A5-9272-E84A4115F561}" destId="{2C80CEA6-A881-477B-8FD6-D4D842FC4603}" srcOrd="1" destOrd="0" presId="urn:microsoft.com/office/officeart/2005/8/layout/hList1"/>
    <dgm:cxn modelId="{17A077BC-B0C4-43C4-8D3C-B388A0FBF0C1}" type="presParOf" srcId="{B33B0DD3-47A0-45A5-9272-E84A4115F561}" destId="{E6B2ED68-6BD5-4C8C-BF20-F0F645ED943F}" srcOrd="2" destOrd="0" presId="urn:microsoft.com/office/officeart/2005/8/layout/hList1"/>
    <dgm:cxn modelId="{D7702A62-1959-42E7-BE0D-2025BDA94900}" type="presParOf" srcId="{E6B2ED68-6BD5-4C8C-BF20-F0F645ED943F}" destId="{C32E5DD4-65AE-4E76-B36A-3B763E09861C}" srcOrd="0" destOrd="0" presId="urn:microsoft.com/office/officeart/2005/8/layout/hList1"/>
    <dgm:cxn modelId="{86A4BC39-3975-4A80-8B7D-3D43E6CAC5CA}" type="presParOf" srcId="{E6B2ED68-6BD5-4C8C-BF20-F0F645ED943F}" destId="{9ED0DABF-0FE2-4296-A4AF-FA53475323CA}" srcOrd="1" destOrd="0" presId="urn:microsoft.com/office/officeart/2005/8/layout/hList1"/>
    <dgm:cxn modelId="{EA16A566-3E8A-4484-8956-839BF005232A}" type="presParOf" srcId="{B33B0DD3-47A0-45A5-9272-E84A4115F561}" destId="{E8A5B182-BF14-419F-80DB-3B2894AE0441}" srcOrd="3" destOrd="0" presId="urn:microsoft.com/office/officeart/2005/8/layout/hList1"/>
    <dgm:cxn modelId="{299AC690-9CE0-474D-B200-5B267CA9E6DD}" type="presParOf" srcId="{B33B0DD3-47A0-45A5-9272-E84A4115F561}" destId="{D6C509C8-19AC-4E6C-BA83-CA439361121B}" srcOrd="4" destOrd="0" presId="urn:microsoft.com/office/officeart/2005/8/layout/hList1"/>
    <dgm:cxn modelId="{BCB76821-8A0D-4333-ABBE-64529FAF0B0E}" type="presParOf" srcId="{D6C509C8-19AC-4E6C-BA83-CA439361121B}" destId="{FC52DE8C-B88C-42A3-A85B-2EE509869321}" srcOrd="0" destOrd="0" presId="urn:microsoft.com/office/officeart/2005/8/layout/hList1"/>
    <dgm:cxn modelId="{B1339F8F-B5D1-46A4-ABB8-42D1BB3F22A2}" type="presParOf" srcId="{D6C509C8-19AC-4E6C-BA83-CA439361121B}" destId="{15D26E84-9E0E-43D4-8ACA-D57E4A4D115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7482FB-A388-49F8-B393-116D5742875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4BE402E-941A-4DA6-9398-DA2E542F0587}">
      <dgm:prSet phldrT="[Text]"/>
      <dgm:spPr/>
      <dgm:t>
        <a:bodyPr/>
        <a:lstStyle/>
        <a:p>
          <a:r>
            <a:rPr lang="en-US" dirty="0"/>
            <a:t>Work Product</a:t>
          </a:r>
        </a:p>
      </dgm:t>
    </dgm:pt>
    <dgm:pt modelId="{B8C7D2C0-5765-460C-ADDC-A06B1815FC50}" type="parTrans" cxnId="{3C7EDD5D-B141-4C26-8D06-163A94F09F34}">
      <dgm:prSet/>
      <dgm:spPr/>
      <dgm:t>
        <a:bodyPr/>
        <a:lstStyle/>
        <a:p>
          <a:endParaRPr lang="en-US"/>
        </a:p>
      </dgm:t>
    </dgm:pt>
    <dgm:pt modelId="{770849B5-E49A-45CD-B4A3-7C108AD25912}" type="sibTrans" cxnId="{3C7EDD5D-B141-4C26-8D06-163A94F09F34}">
      <dgm:prSet/>
      <dgm:spPr/>
      <dgm:t>
        <a:bodyPr/>
        <a:lstStyle/>
        <a:p>
          <a:endParaRPr lang="en-US"/>
        </a:p>
      </dgm:t>
    </dgm:pt>
    <dgm:pt modelId="{65F6E937-B862-4985-85D9-DF286BF330C0}">
      <dgm:prSet phldrT="[Text]"/>
      <dgm:spPr/>
      <dgm:t>
        <a:bodyPr/>
        <a:lstStyle/>
        <a:p>
          <a:r>
            <a:rPr lang="en-US" dirty="0"/>
            <a:t>Dataset</a:t>
          </a:r>
        </a:p>
      </dgm:t>
    </dgm:pt>
    <dgm:pt modelId="{EDCD05B8-8E1B-4346-851D-BE21509A4011}" type="parTrans" cxnId="{988AC0D3-E4EC-4ED2-8CAB-EE693446827E}">
      <dgm:prSet/>
      <dgm:spPr/>
      <dgm:t>
        <a:bodyPr/>
        <a:lstStyle/>
        <a:p>
          <a:endParaRPr lang="en-US"/>
        </a:p>
      </dgm:t>
    </dgm:pt>
    <dgm:pt modelId="{CD920113-8D4B-4A7C-8747-53AAE89A621D}" type="sibTrans" cxnId="{988AC0D3-E4EC-4ED2-8CAB-EE693446827E}">
      <dgm:prSet/>
      <dgm:spPr/>
      <dgm:t>
        <a:bodyPr/>
        <a:lstStyle/>
        <a:p>
          <a:endParaRPr lang="en-US"/>
        </a:p>
      </dgm:t>
    </dgm:pt>
    <dgm:pt modelId="{83338DA9-5787-4031-867E-A6ED4D89F5E7}">
      <dgm:prSet phldrT="[Text]"/>
      <dgm:spPr/>
      <dgm:t>
        <a:bodyPr/>
        <a:lstStyle/>
        <a:p>
          <a:r>
            <a:rPr lang="en-US" dirty="0"/>
            <a:t>A set of work product components for ingestion</a:t>
          </a:r>
        </a:p>
      </dgm:t>
    </dgm:pt>
    <dgm:pt modelId="{F6CF52EB-98F7-48A5-96D8-B9FDBF565978}" type="parTrans" cxnId="{DC5D835F-383C-4960-82D4-D66C08D14A3F}">
      <dgm:prSet/>
      <dgm:spPr/>
      <dgm:t>
        <a:bodyPr/>
        <a:lstStyle/>
        <a:p>
          <a:endParaRPr lang="en-US"/>
        </a:p>
      </dgm:t>
    </dgm:pt>
    <dgm:pt modelId="{E1AB59B0-4BF0-4394-9CD2-AB6704BFE029}" type="sibTrans" cxnId="{DC5D835F-383C-4960-82D4-D66C08D14A3F}">
      <dgm:prSet/>
      <dgm:spPr/>
      <dgm:t>
        <a:bodyPr/>
        <a:lstStyle/>
        <a:p>
          <a:endParaRPr lang="en-US"/>
        </a:p>
      </dgm:t>
    </dgm:pt>
    <dgm:pt modelId="{A02D7E24-2EE3-4245-B43F-08413EAD4EA8}">
      <dgm:prSet phldrT="[Text]"/>
      <dgm:spPr/>
      <dgm:t>
        <a:bodyPr/>
        <a:lstStyle/>
        <a:p>
          <a:r>
            <a:rPr lang="en-US" dirty="0"/>
            <a:t>May comprise multiple different entity types</a:t>
          </a:r>
        </a:p>
      </dgm:t>
    </dgm:pt>
    <dgm:pt modelId="{A250BFAA-18EE-4193-BC6B-C111ABCB6AEF}" type="parTrans" cxnId="{A3B39862-DAAD-458A-85AC-D0F4FCBFE2D4}">
      <dgm:prSet/>
      <dgm:spPr/>
      <dgm:t>
        <a:bodyPr/>
        <a:lstStyle/>
        <a:p>
          <a:endParaRPr lang="en-US"/>
        </a:p>
      </dgm:t>
    </dgm:pt>
    <dgm:pt modelId="{96CE43F6-4A74-40D9-8658-67A1D442ED4F}" type="sibTrans" cxnId="{A3B39862-DAAD-458A-85AC-D0F4FCBFE2D4}">
      <dgm:prSet/>
      <dgm:spPr/>
      <dgm:t>
        <a:bodyPr/>
        <a:lstStyle/>
        <a:p>
          <a:endParaRPr lang="en-US"/>
        </a:p>
      </dgm:t>
    </dgm:pt>
    <dgm:pt modelId="{FF6613FF-D148-40C3-B20A-67E90E0F0DF6}">
      <dgm:prSet phldrT="[Text]"/>
      <dgm:spPr/>
      <dgm:t>
        <a:bodyPr/>
        <a:lstStyle/>
        <a:p>
          <a:r>
            <a:rPr lang="en-US" dirty="0"/>
            <a:t>The “shipping label”</a:t>
          </a:r>
        </a:p>
      </dgm:t>
    </dgm:pt>
    <dgm:pt modelId="{DF4AD9E1-437A-478C-8D06-287F8EDF7CCE}" type="parTrans" cxnId="{79DDFA8C-7572-4C37-B904-674B57C31019}">
      <dgm:prSet/>
      <dgm:spPr/>
      <dgm:t>
        <a:bodyPr/>
        <a:lstStyle/>
        <a:p>
          <a:endParaRPr lang="en-US"/>
        </a:p>
      </dgm:t>
    </dgm:pt>
    <dgm:pt modelId="{08D1CF33-88E7-4B57-A50C-265849262E33}" type="sibTrans" cxnId="{79DDFA8C-7572-4C37-B904-674B57C31019}">
      <dgm:prSet/>
      <dgm:spPr/>
      <dgm:t>
        <a:bodyPr/>
        <a:lstStyle/>
        <a:p>
          <a:endParaRPr lang="en-US"/>
        </a:p>
      </dgm:t>
    </dgm:pt>
    <dgm:pt modelId="{1BD87BEF-EBDC-4B1F-B1F8-139720DFAAC8}">
      <dgm:prSet phldrT="[Text]"/>
      <dgm:spPr/>
      <dgm:t>
        <a:bodyPr/>
        <a:lstStyle/>
        <a:p>
          <a:r>
            <a:rPr lang="en-US" dirty="0"/>
            <a:t>Used for audit purposes</a:t>
          </a:r>
        </a:p>
      </dgm:t>
    </dgm:pt>
    <dgm:pt modelId="{953F857D-F63A-4B0C-931D-CEC799A92418}" type="parTrans" cxnId="{88A32AAC-E199-4524-8525-8AD346EC5018}">
      <dgm:prSet/>
      <dgm:spPr/>
      <dgm:t>
        <a:bodyPr/>
        <a:lstStyle/>
        <a:p>
          <a:endParaRPr lang="en-US"/>
        </a:p>
      </dgm:t>
    </dgm:pt>
    <dgm:pt modelId="{0630597E-B96D-4191-82C0-256D2C591CC6}" type="sibTrans" cxnId="{88A32AAC-E199-4524-8525-8AD346EC5018}">
      <dgm:prSet/>
      <dgm:spPr/>
      <dgm:t>
        <a:bodyPr/>
        <a:lstStyle/>
        <a:p>
          <a:endParaRPr lang="en-US"/>
        </a:p>
      </dgm:t>
    </dgm:pt>
    <dgm:pt modelId="{D6E6E032-C5AC-41D6-B6FC-7F31989FC0CA}">
      <dgm:prSet phldrT="[Text]"/>
      <dgm:spPr/>
      <dgm:t>
        <a:bodyPr/>
        <a:lstStyle/>
        <a:p>
          <a:r>
            <a:rPr lang="en-US" dirty="0"/>
            <a:t>There is only one entity type</a:t>
          </a:r>
        </a:p>
      </dgm:t>
    </dgm:pt>
    <dgm:pt modelId="{0D8C81E8-0650-4F71-950C-66445F984EAB}" type="parTrans" cxnId="{511CBCE7-BA53-429D-A271-E51BCDE5A468}">
      <dgm:prSet/>
      <dgm:spPr/>
      <dgm:t>
        <a:bodyPr/>
        <a:lstStyle/>
        <a:p>
          <a:endParaRPr lang="en-US"/>
        </a:p>
      </dgm:t>
    </dgm:pt>
    <dgm:pt modelId="{A05DBAF9-49BD-443B-B7A6-3DA5C0241FFE}" type="sibTrans" cxnId="{511CBCE7-BA53-429D-A271-E51BCDE5A468}">
      <dgm:prSet/>
      <dgm:spPr/>
      <dgm:t>
        <a:bodyPr/>
        <a:lstStyle/>
        <a:p>
          <a:endParaRPr lang="en-US"/>
        </a:p>
      </dgm:t>
    </dgm:pt>
    <dgm:pt modelId="{FB3748F3-BAF8-4318-AB34-2FC6DD3711BA}">
      <dgm:prSet phldrT="[Text]"/>
      <dgm:spPr/>
      <dgm:t>
        <a:bodyPr/>
        <a:lstStyle/>
        <a:p>
          <a:r>
            <a:rPr lang="en-US" dirty="0"/>
            <a:t>Metadata about the location of the data described by a work product component</a:t>
          </a:r>
        </a:p>
      </dgm:t>
    </dgm:pt>
    <dgm:pt modelId="{BC7674BE-345E-4278-9228-0A8325B81E4A}" type="parTrans" cxnId="{3CB05C0F-A6CE-4FBA-9645-8331D287D1A3}">
      <dgm:prSet/>
      <dgm:spPr/>
      <dgm:t>
        <a:bodyPr/>
        <a:lstStyle/>
        <a:p>
          <a:endParaRPr lang="en-US"/>
        </a:p>
      </dgm:t>
    </dgm:pt>
    <dgm:pt modelId="{8DE0C2BF-1043-49AC-87C3-EA019F16B2F1}" type="sibTrans" cxnId="{3CB05C0F-A6CE-4FBA-9645-8331D287D1A3}">
      <dgm:prSet/>
      <dgm:spPr/>
      <dgm:t>
        <a:bodyPr/>
        <a:lstStyle/>
        <a:p>
          <a:endParaRPr lang="en-US"/>
        </a:p>
      </dgm:t>
    </dgm:pt>
    <dgm:pt modelId="{08314082-0B33-4B0A-BBAF-A956716C1649}">
      <dgm:prSet phldrT="[Text]"/>
      <dgm:spPr/>
      <dgm:t>
        <a:bodyPr/>
        <a:lstStyle/>
        <a:p>
          <a:r>
            <a:rPr lang="en-US" dirty="0"/>
            <a:t>Could be a binary file, or location in a physical data store</a:t>
          </a:r>
        </a:p>
      </dgm:t>
    </dgm:pt>
    <dgm:pt modelId="{07BCDA96-BC02-467B-AA09-68CB74E60FEA}" type="parTrans" cxnId="{3409D49C-FF75-4F1D-B6A1-CB63B1B74827}">
      <dgm:prSet/>
      <dgm:spPr/>
      <dgm:t>
        <a:bodyPr/>
        <a:lstStyle/>
        <a:p>
          <a:endParaRPr lang="en-US"/>
        </a:p>
      </dgm:t>
    </dgm:pt>
    <dgm:pt modelId="{D21E9F2E-E39E-456B-BAE6-54D25A576A46}" type="sibTrans" cxnId="{3409D49C-FF75-4F1D-B6A1-CB63B1B74827}">
      <dgm:prSet/>
      <dgm:spPr/>
      <dgm:t>
        <a:bodyPr/>
        <a:lstStyle/>
        <a:p>
          <a:endParaRPr lang="en-US"/>
        </a:p>
      </dgm:t>
    </dgm:pt>
    <dgm:pt modelId="{1B5DABD7-01CF-4263-82C2-1496FCE1B4DA}">
      <dgm:prSet phldrT="[Text]"/>
      <dgm:spPr/>
      <dgm:t>
        <a:bodyPr/>
        <a:lstStyle/>
        <a:p>
          <a:r>
            <a:rPr lang="en-US" dirty="0"/>
            <a:t>Current data set manifestations are File and File Collections</a:t>
          </a:r>
        </a:p>
      </dgm:t>
    </dgm:pt>
    <dgm:pt modelId="{990FE4D3-782C-4424-9376-722EA93E174C}" type="parTrans" cxnId="{6AA76BA4-D44C-425A-A0AB-831EC24E2C70}">
      <dgm:prSet/>
      <dgm:spPr/>
      <dgm:t>
        <a:bodyPr/>
        <a:lstStyle/>
        <a:p>
          <a:endParaRPr lang="en-US"/>
        </a:p>
      </dgm:t>
    </dgm:pt>
    <dgm:pt modelId="{82558E3D-FFD1-4CF4-9F7E-036FAA9AD750}" type="sibTrans" cxnId="{6AA76BA4-D44C-425A-A0AB-831EC24E2C70}">
      <dgm:prSet/>
      <dgm:spPr/>
      <dgm:t>
        <a:bodyPr/>
        <a:lstStyle/>
        <a:p>
          <a:endParaRPr lang="en-US"/>
        </a:p>
      </dgm:t>
    </dgm:pt>
    <dgm:pt modelId="{46B65281-9235-411D-8A79-17F05B8DD0F4}">
      <dgm:prSet phldrT="[Text]"/>
      <dgm:spPr/>
      <dgm:t>
        <a:bodyPr/>
        <a:lstStyle/>
        <a:p>
          <a:r>
            <a:rPr lang="en-US" dirty="0"/>
            <a:t>Specializations of each exist</a:t>
          </a:r>
        </a:p>
      </dgm:t>
    </dgm:pt>
    <dgm:pt modelId="{DFFA15D7-BCDE-4EB8-A8B0-5FCD97FC601C}" type="parTrans" cxnId="{9F5BE317-D658-46CE-A327-549FF434287C}">
      <dgm:prSet/>
      <dgm:spPr/>
      <dgm:t>
        <a:bodyPr/>
        <a:lstStyle/>
        <a:p>
          <a:endParaRPr lang="en-US"/>
        </a:p>
      </dgm:t>
    </dgm:pt>
    <dgm:pt modelId="{63FA173D-A6B0-49CA-AFAD-9FD9F1796087}" type="sibTrans" cxnId="{9F5BE317-D658-46CE-A327-549FF434287C}">
      <dgm:prSet/>
      <dgm:spPr/>
      <dgm:t>
        <a:bodyPr/>
        <a:lstStyle/>
        <a:p>
          <a:endParaRPr lang="en-US"/>
        </a:p>
      </dgm:t>
    </dgm:pt>
    <dgm:pt modelId="{B33B0DD3-47A0-45A5-9272-E84A4115F561}" type="pres">
      <dgm:prSet presAssocID="{367482FB-A388-49F8-B393-116D57428755}" presName="Name0" presStyleCnt="0">
        <dgm:presLayoutVars>
          <dgm:dir/>
          <dgm:animLvl val="lvl"/>
          <dgm:resizeHandles val="exact"/>
        </dgm:presLayoutVars>
      </dgm:prSet>
      <dgm:spPr/>
    </dgm:pt>
    <dgm:pt modelId="{99E4C442-75C4-49BA-BF5A-4ED821D2FC7B}" type="pres">
      <dgm:prSet presAssocID="{94BE402E-941A-4DA6-9398-DA2E542F0587}" presName="composite" presStyleCnt="0"/>
      <dgm:spPr/>
    </dgm:pt>
    <dgm:pt modelId="{3E3D274F-F3E6-4EAE-AD17-39AF4F70A53A}" type="pres">
      <dgm:prSet presAssocID="{94BE402E-941A-4DA6-9398-DA2E542F0587}" presName="parTx" presStyleLbl="alignNode1" presStyleIdx="0" presStyleCnt="2">
        <dgm:presLayoutVars>
          <dgm:chMax val="0"/>
          <dgm:chPref val="0"/>
          <dgm:bulletEnabled val="1"/>
        </dgm:presLayoutVars>
      </dgm:prSet>
      <dgm:spPr/>
    </dgm:pt>
    <dgm:pt modelId="{82FD06CC-E82A-451E-AE80-E512AC783B24}" type="pres">
      <dgm:prSet presAssocID="{94BE402E-941A-4DA6-9398-DA2E542F0587}" presName="desTx" presStyleLbl="alignAccFollowNode1" presStyleIdx="0" presStyleCnt="2">
        <dgm:presLayoutVars>
          <dgm:bulletEnabled val="1"/>
        </dgm:presLayoutVars>
      </dgm:prSet>
      <dgm:spPr/>
    </dgm:pt>
    <dgm:pt modelId="{EBBA5679-CBA0-430B-9BDF-0B1F4D827CD2}" type="pres">
      <dgm:prSet presAssocID="{770849B5-E49A-45CD-B4A3-7C108AD25912}" presName="space" presStyleCnt="0"/>
      <dgm:spPr/>
    </dgm:pt>
    <dgm:pt modelId="{FF151107-9DF6-4C7F-A48D-2A05B8234466}" type="pres">
      <dgm:prSet presAssocID="{65F6E937-B862-4985-85D9-DF286BF330C0}" presName="composite" presStyleCnt="0"/>
      <dgm:spPr/>
    </dgm:pt>
    <dgm:pt modelId="{AF2065EC-BD44-410E-9D56-6BEC3E16C616}" type="pres">
      <dgm:prSet presAssocID="{65F6E937-B862-4985-85D9-DF286BF330C0}" presName="parTx" presStyleLbl="alignNode1" presStyleIdx="1" presStyleCnt="2">
        <dgm:presLayoutVars>
          <dgm:chMax val="0"/>
          <dgm:chPref val="0"/>
          <dgm:bulletEnabled val="1"/>
        </dgm:presLayoutVars>
      </dgm:prSet>
      <dgm:spPr/>
    </dgm:pt>
    <dgm:pt modelId="{E87D3C83-1F60-4EB4-AE6F-4230A3C44655}" type="pres">
      <dgm:prSet presAssocID="{65F6E937-B862-4985-85D9-DF286BF330C0}" presName="desTx" presStyleLbl="alignAccFollowNode1" presStyleIdx="1" presStyleCnt="2">
        <dgm:presLayoutVars>
          <dgm:bulletEnabled val="1"/>
        </dgm:presLayoutVars>
      </dgm:prSet>
      <dgm:spPr/>
    </dgm:pt>
  </dgm:ptLst>
  <dgm:cxnLst>
    <dgm:cxn modelId="{C4D0CB07-310E-405F-8CCC-F4621B9FB5E8}" type="presOf" srcId="{65F6E937-B862-4985-85D9-DF286BF330C0}" destId="{AF2065EC-BD44-410E-9D56-6BEC3E16C616}" srcOrd="0" destOrd="0" presId="urn:microsoft.com/office/officeart/2005/8/layout/hList1"/>
    <dgm:cxn modelId="{3CB05C0F-A6CE-4FBA-9645-8331D287D1A3}" srcId="{65F6E937-B862-4985-85D9-DF286BF330C0}" destId="{FB3748F3-BAF8-4318-AB34-2FC6DD3711BA}" srcOrd="0" destOrd="0" parTransId="{BC7674BE-345E-4278-9228-0A8325B81E4A}" sibTransId="{8DE0C2BF-1043-49AC-87C3-EA019F16B2F1}"/>
    <dgm:cxn modelId="{8BCA830F-D364-4495-87C8-AB3D3C2024D2}" type="presOf" srcId="{FB3748F3-BAF8-4318-AB34-2FC6DD3711BA}" destId="{E87D3C83-1F60-4EB4-AE6F-4230A3C44655}" srcOrd="0" destOrd="0" presId="urn:microsoft.com/office/officeart/2005/8/layout/hList1"/>
    <dgm:cxn modelId="{FF47BE17-2BB3-4D85-A144-EA57928A500C}" type="presOf" srcId="{A02D7E24-2EE3-4245-B43F-08413EAD4EA8}" destId="{82FD06CC-E82A-451E-AE80-E512AC783B24}" srcOrd="0" destOrd="1" presId="urn:microsoft.com/office/officeart/2005/8/layout/hList1"/>
    <dgm:cxn modelId="{9F5BE317-D658-46CE-A327-549FF434287C}" srcId="{65F6E937-B862-4985-85D9-DF286BF330C0}" destId="{46B65281-9235-411D-8A79-17F05B8DD0F4}" srcOrd="3" destOrd="0" parTransId="{DFFA15D7-BCDE-4EB8-A8B0-5FCD97FC601C}" sibTransId="{63FA173D-A6B0-49CA-AFAD-9FD9F1796087}"/>
    <dgm:cxn modelId="{6492EF33-6C67-4820-8693-09385BA3FE21}" type="presOf" srcId="{FF6613FF-D148-40C3-B20A-67E90E0F0DF6}" destId="{82FD06CC-E82A-451E-AE80-E512AC783B24}" srcOrd="0" destOrd="2" presId="urn:microsoft.com/office/officeart/2005/8/layout/hList1"/>
    <dgm:cxn modelId="{9A3AD44C-79A4-4A34-92E5-8010E81B809A}" type="presOf" srcId="{83338DA9-5787-4031-867E-A6ED4D89F5E7}" destId="{82FD06CC-E82A-451E-AE80-E512AC783B24}" srcOrd="0" destOrd="0" presId="urn:microsoft.com/office/officeart/2005/8/layout/hList1"/>
    <dgm:cxn modelId="{3C7EDD5D-B141-4C26-8D06-163A94F09F34}" srcId="{367482FB-A388-49F8-B393-116D57428755}" destId="{94BE402E-941A-4DA6-9398-DA2E542F0587}" srcOrd="0" destOrd="0" parTransId="{B8C7D2C0-5765-460C-ADDC-A06B1815FC50}" sibTransId="{770849B5-E49A-45CD-B4A3-7C108AD25912}"/>
    <dgm:cxn modelId="{DC5D835F-383C-4960-82D4-D66C08D14A3F}" srcId="{94BE402E-941A-4DA6-9398-DA2E542F0587}" destId="{83338DA9-5787-4031-867E-A6ED4D89F5E7}" srcOrd="0" destOrd="0" parTransId="{F6CF52EB-98F7-48A5-96D8-B9FDBF565978}" sibTransId="{E1AB59B0-4BF0-4394-9CD2-AB6704BFE029}"/>
    <dgm:cxn modelId="{A3B39862-DAAD-458A-85AC-D0F4FCBFE2D4}" srcId="{94BE402E-941A-4DA6-9398-DA2E542F0587}" destId="{A02D7E24-2EE3-4245-B43F-08413EAD4EA8}" srcOrd="1" destOrd="0" parTransId="{A250BFAA-18EE-4193-BC6B-C111ABCB6AEF}" sibTransId="{96CE43F6-4A74-40D9-8658-67A1D442ED4F}"/>
    <dgm:cxn modelId="{FD943768-F605-425D-8676-643E368009F6}" type="presOf" srcId="{367482FB-A388-49F8-B393-116D57428755}" destId="{B33B0DD3-47A0-45A5-9272-E84A4115F561}" srcOrd="0" destOrd="0" presId="urn:microsoft.com/office/officeart/2005/8/layout/hList1"/>
    <dgm:cxn modelId="{79DDFA8C-7572-4C37-B904-674B57C31019}" srcId="{94BE402E-941A-4DA6-9398-DA2E542F0587}" destId="{FF6613FF-D148-40C3-B20A-67E90E0F0DF6}" srcOrd="2" destOrd="0" parTransId="{DF4AD9E1-437A-478C-8D06-287F8EDF7CCE}" sibTransId="{08D1CF33-88E7-4B57-A50C-265849262E33}"/>
    <dgm:cxn modelId="{3409D49C-FF75-4F1D-B6A1-CB63B1B74827}" srcId="{65F6E937-B862-4985-85D9-DF286BF330C0}" destId="{08314082-0B33-4B0A-BBAF-A956716C1649}" srcOrd="1" destOrd="0" parTransId="{07BCDA96-BC02-467B-AA09-68CB74E60FEA}" sibTransId="{D21E9F2E-E39E-456B-BAE6-54D25A576A46}"/>
    <dgm:cxn modelId="{6AA76BA4-D44C-425A-A0AB-831EC24E2C70}" srcId="{65F6E937-B862-4985-85D9-DF286BF330C0}" destId="{1B5DABD7-01CF-4263-82C2-1496FCE1B4DA}" srcOrd="2" destOrd="0" parTransId="{990FE4D3-782C-4424-9376-722EA93E174C}" sibTransId="{82558E3D-FFD1-4CF4-9F7E-036FAA9AD750}"/>
    <dgm:cxn modelId="{88A32AAC-E199-4524-8525-8AD346EC5018}" srcId="{94BE402E-941A-4DA6-9398-DA2E542F0587}" destId="{1BD87BEF-EBDC-4B1F-B1F8-139720DFAAC8}" srcOrd="3" destOrd="0" parTransId="{953F857D-F63A-4B0C-931D-CEC799A92418}" sibTransId="{0630597E-B96D-4191-82C0-256D2C591CC6}"/>
    <dgm:cxn modelId="{6126F0BE-FB70-48CE-B611-D9E838C21009}" type="presOf" srcId="{1BD87BEF-EBDC-4B1F-B1F8-139720DFAAC8}" destId="{82FD06CC-E82A-451E-AE80-E512AC783B24}" srcOrd="0" destOrd="3" presId="urn:microsoft.com/office/officeart/2005/8/layout/hList1"/>
    <dgm:cxn modelId="{C7EF5BD1-C188-4E63-B5FB-B8281BDFC775}" type="presOf" srcId="{94BE402E-941A-4DA6-9398-DA2E542F0587}" destId="{3E3D274F-F3E6-4EAE-AD17-39AF4F70A53A}" srcOrd="0" destOrd="0" presId="urn:microsoft.com/office/officeart/2005/8/layout/hList1"/>
    <dgm:cxn modelId="{988AC0D3-E4EC-4ED2-8CAB-EE693446827E}" srcId="{367482FB-A388-49F8-B393-116D57428755}" destId="{65F6E937-B862-4985-85D9-DF286BF330C0}" srcOrd="1" destOrd="0" parTransId="{EDCD05B8-8E1B-4346-851D-BE21509A4011}" sibTransId="{CD920113-8D4B-4A7C-8747-53AAE89A621D}"/>
    <dgm:cxn modelId="{795AECDB-965B-4AAA-94F9-19C2168B4FB7}" type="presOf" srcId="{46B65281-9235-411D-8A79-17F05B8DD0F4}" destId="{E87D3C83-1F60-4EB4-AE6F-4230A3C44655}" srcOrd="0" destOrd="3" presId="urn:microsoft.com/office/officeart/2005/8/layout/hList1"/>
    <dgm:cxn modelId="{D5660EDE-2A4A-48FC-A433-5B2C466F27BC}" type="presOf" srcId="{D6E6E032-C5AC-41D6-B6FC-7F31989FC0CA}" destId="{82FD06CC-E82A-451E-AE80-E512AC783B24}" srcOrd="0" destOrd="4" presId="urn:microsoft.com/office/officeart/2005/8/layout/hList1"/>
    <dgm:cxn modelId="{511CBCE7-BA53-429D-A271-E51BCDE5A468}" srcId="{94BE402E-941A-4DA6-9398-DA2E542F0587}" destId="{D6E6E032-C5AC-41D6-B6FC-7F31989FC0CA}" srcOrd="4" destOrd="0" parTransId="{0D8C81E8-0650-4F71-950C-66445F984EAB}" sibTransId="{A05DBAF9-49BD-443B-B7A6-3DA5C0241FFE}"/>
    <dgm:cxn modelId="{66C35AED-FCB4-4D0D-A65D-5A2B8FDD35C8}" type="presOf" srcId="{08314082-0B33-4B0A-BBAF-A956716C1649}" destId="{E87D3C83-1F60-4EB4-AE6F-4230A3C44655}" srcOrd="0" destOrd="1" presId="urn:microsoft.com/office/officeart/2005/8/layout/hList1"/>
    <dgm:cxn modelId="{889BC2F4-B04D-4605-AA85-84B9133378A4}" type="presOf" srcId="{1B5DABD7-01CF-4263-82C2-1496FCE1B4DA}" destId="{E87D3C83-1F60-4EB4-AE6F-4230A3C44655}" srcOrd="0" destOrd="2" presId="urn:microsoft.com/office/officeart/2005/8/layout/hList1"/>
    <dgm:cxn modelId="{C40FCDC5-D5AD-4790-85DB-6F753C8E3368}" type="presParOf" srcId="{B33B0DD3-47A0-45A5-9272-E84A4115F561}" destId="{99E4C442-75C4-49BA-BF5A-4ED821D2FC7B}" srcOrd="0" destOrd="0" presId="urn:microsoft.com/office/officeart/2005/8/layout/hList1"/>
    <dgm:cxn modelId="{F9622D5E-5E8D-469A-8B7F-8952579AD744}" type="presParOf" srcId="{99E4C442-75C4-49BA-BF5A-4ED821D2FC7B}" destId="{3E3D274F-F3E6-4EAE-AD17-39AF4F70A53A}" srcOrd="0" destOrd="0" presId="urn:microsoft.com/office/officeart/2005/8/layout/hList1"/>
    <dgm:cxn modelId="{BE347380-3F17-4185-9342-03E1FD425578}" type="presParOf" srcId="{99E4C442-75C4-49BA-BF5A-4ED821D2FC7B}" destId="{82FD06CC-E82A-451E-AE80-E512AC783B24}" srcOrd="1" destOrd="0" presId="urn:microsoft.com/office/officeart/2005/8/layout/hList1"/>
    <dgm:cxn modelId="{64262F06-DD26-4039-9DB2-EC9AA43C8D37}" type="presParOf" srcId="{B33B0DD3-47A0-45A5-9272-E84A4115F561}" destId="{EBBA5679-CBA0-430B-9BDF-0B1F4D827CD2}" srcOrd="1" destOrd="0" presId="urn:microsoft.com/office/officeart/2005/8/layout/hList1"/>
    <dgm:cxn modelId="{87C054B3-3B84-425C-9406-CC8EC40CAE61}" type="presParOf" srcId="{B33B0DD3-47A0-45A5-9272-E84A4115F561}" destId="{FF151107-9DF6-4C7F-A48D-2A05B8234466}" srcOrd="2" destOrd="0" presId="urn:microsoft.com/office/officeart/2005/8/layout/hList1"/>
    <dgm:cxn modelId="{973B2900-98A4-42D2-BAD0-3954AE76320B}" type="presParOf" srcId="{FF151107-9DF6-4C7F-A48D-2A05B8234466}" destId="{AF2065EC-BD44-410E-9D56-6BEC3E16C616}" srcOrd="0" destOrd="0" presId="urn:microsoft.com/office/officeart/2005/8/layout/hList1"/>
    <dgm:cxn modelId="{578873B5-8499-443A-AA91-107BFDA39BBD}" type="presParOf" srcId="{FF151107-9DF6-4C7F-A48D-2A05B8234466}" destId="{E87D3C83-1F60-4EB4-AE6F-4230A3C4465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AEFA9D-FD9E-4426-B9DF-AFD6609E966A}" type="doc">
      <dgm:prSet loTypeId="urn:microsoft.com/office/officeart/2005/8/layout/venn1" loCatId="relationship" qsTypeId="urn:microsoft.com/office/officeart/2005/8/quickstyle/simple1" qsCatId="simple" csTypeId="urn:microsoft.com/office/officeart/2005/8/colors/accent1_2" csCatId="accent1" phldr="1"/>
      <dgm:spPr/>
    </dgm:pt>
    <dgm:pt modelId="{15AF5D1B-0680-4DE5-975B-2A0AF23CFCEF}">
      <dgm:prSet phldrT="[Text]" custT="1"/>
      <dgm:spPr>
        <a:solidFill>
          <a:schemeClr val="tx1">
            <a:alpha val="50000"/>
          </a:schemeClr>
        </a:solidFill>
      </dgm:spPr>
      <dgm:t>
        <a:bodyPr/>
        <a:lstStyle/>
        <a:p>
          <a:r>
            <a:rPr lang="en-GB" sz="1200" noProof="0" dirty="0"/>
            <a:t>OSDU Community</a:t>
          </a:r>
        </a:p>
      </dgm:t>
    </dgm:pt>
    <dgm:pt modelId="{0465F9F4-2163-4CD8-88D4-CF30EB9959D9}" type="parTrans" cxnId="{D7128440-E005-4780-A9B0-0F4EFA10D03C}">
      <dgm:prSet/>
      <dgm:spPr/>
      <dgm:t>
        <a:bodyPr/>
        <a:lstStyle/>
        <a:p>
          <a:endParaRPr lang="en-GB"/>
        </a:p>
      </dgm:t>
    </dgm:pt>
    <dgm:pt modelId="{DDEF9E18-42AF-4FBE-A54A-7CB04572BF1B}" type="sibTrans" cxnId="{D7128440-E005-4780-A9B0-0F4EFA10D03C}">
      <dgm:prSet/>
      <dgm:spPr/>
      <dgm:t>
        <a:bodyPr/>
        <a:lstStyle/>
        <a:p>
          <a:endParaRPr lang="en-GB"/>
        </a:p>
      </dgm:t>
    </dgm:pt>
    <dgm:pt modelId="{21DC4DD5-0C80-4446-90F4-F74608F3AC75}">
      <dgm:prSet phldrT="[Text]" custT="1"/>
      <dgm:spPr>
        <a:solidFill>
          <a:schemeClr val="accent5">
            <a:lumMod val="90000"/>
            <a:alpha val="68000"/>
          </a:schemeClr>
        </a:solidFill>
      </dgm:spPr>
      <dgm:t>
        <a:bodyPr/>
        <a:lstStyle/>
        <a:p>
          <a:r>
            <a:rPr lang="en-GB" sz="1200" noProof="0"/>
            <a:t>Vendors</a:t>
          </a:r>
        </a:p>
      </dgm:t>
    </dgm:pt>
    <dgm:pt modelId="{ADCCC975-F14C-4807-AE10-75CAF0395D89}" type="parTrans" cxnId="{1735C4B1-4340-4210-B7EE-5F33F6004DEA}">
      <dgm:prSet/>
      <dgm:spPr/>
      <dgm:t>
        <a:bodyPr/>
        <a:lstStyle/>
        <a:p>
          <a:endParaRPr lang="en-GB"/>
        </a:p>
      </dgm:t>
    </dgm:pt>
    <dgm:pt modelId="{7A3ECB16-FB03-47C9-8190-455FE39F2E0B}" type="sibTrans" cxnId="{1735C4B1-4340-4210-B7EE-5F33F6004DEA}">
      <dgm:prSet/>
      <dgm:spPr/>
      <dgm:t>
        <a:bodyPr/>
        <a:lstStyle/>
        <a:p>
          <a:endParaRPr lang="en-GB"/>
        </a:p>
      </dgm:t>
    </dgm:pt>
    <dgm:pt modelId="{82FB6489-59CF-4FE9-9926-15DD4EC12FE0}">
      <dgm:prSet phldrT="[Text]" custT="1"/>
      <dgm:spPr>
        <a:solidFill>
          <a:schemeClr val="accent2">
            <a:alpha val="50000"/>
          </a:schemeClr>
        </a:solidFill>
      </dgm:spPr>
      <dgm:t>
        <a:bodyPr/>
        <a:lstStyle/>
        <a:p>
          <a:r>
            <a:rPr lang="en-GB" sz="1200" noProof="0"/>
            <a:t>Equinor</a:t>
          </a:r>
        </a:p>
      </dgm:t>
    </dgm:pt>
    <dgm:pt modelId="{34E9C8B1-555F-49CC-850E-8FE037EEA681}" type="parTrans" cxnId="{ACEC46BB-4462-4EA5-8D7C-93C0DB1B9E23}">
      <dgm:prSet/>
      <dgm:spPr/>
      <dgm:t>
        <a:bodyPr/>
        <a:lstStyle/>
        <a:p>
          <a:endParaRPr lang="en-GB"/>
        </a:p>
      </dgm:t>
    </dgm:pt>
    <dgm:pt modelId="{112884E1-7787-4272-8756-C0D0BAFC3CC7}" type="sibTrans" cxnId="{ACEC46BB-4462-4EA5-8D7C-93C0DB1B9E23}">
      <dgm:prSet/>
      <dgm:spPr/>
      <dgm:t>
        <a:bodyPr/>
        <a:lstStyle/>
        <a:p>
          <a:endParaRPr lang="en-GB"/>
        </a:p>
      </dgm:t>
    </dgm:pt>
    <dgm:pt modelId="{B4E24E0B-8C76-4B92-8962-04CA194F6BBB}" type="pres">
      <dgm:prSet presAssocID="{6EAEFA9D-FD9E-4426-B9DF-AFD6609E966A}" presName="compositeShape" presStyleCnt="0">
        <dgm:presLayoutVars>
          <dgm:chMax val="7"/>
          <dgm:dir/>
          <dgm:resizeHandles val="exact"/>
        </dgm:presLayoutVars>
      </dgm:prSet>
      <dgm:spPr/>
    </dgm:pt>
    <dgm:pt modelId="{79B83BDB-8551-40D4-801C-77FECD8782DF}" type="pres">
      <dgm:prSet presAssocID="{15AF5D1B-0680-4DE5-975B-2A0AF23CFCEF}" presName="circ1" presStyleLbl="vennNode1" presStyleIdx="0" presStyleCnt="3" custLinFactNeighborX="-1911" custLinFactNeighborY="-546"/>
      <dgm:spPr/>
    </dgm:pt>
    <dgm:pt modelId="{3A84D343-53B3-4C3B-90F5-A635290E3120}" type="pres">
      <dgm:prSet presAssocID="{15AF5D1B-0680-4DE5-975B-2A0AF23CFCEF}" presName="circ1Tx" presStyleLbl="revTx" presStyleIdx="0" presStyleCnt="0">
        <dgm:presLayoutVars>
          <dgm:chMax val="0"/>
          <dgm:chPref val="0"/>
          <dgm:bulletEnabled val="1"/>
        </dgm:presLayoutVars>
      </dgm:prSet>
      <dgm:spPr/>
    </dgm:pt>
    <dgm:pt modelId="{229DA2C2-19EC-491B-91C1-233B91948D34}" type="pres">
      <dgm:prSet presAssocID="{21DC4DD5-0C80-4446-90F4-F74608F3AC75}" presName="circ2" presStyleLbl="vennNode1" presStyleIdx="1" presStyleCnt="3"/>
      <dgm:spPr/>
    </dgm:pt>
    <dgm:pt modelId="{8CC6184B-C0B9-4845-BBF4-E71768984E27}" type="pres">
      <dgm:prSet presAssocID="{21DC4DD5-0C80-4446-90F4-F74608F3AC75}" presName="circ2Tx" presStyleLbl="revTx" presStyleIdx="0" presStyleCnt="0">
        <dgm:presLayoutVars>
          <dgm:chMax val="0"/>
          <dgm:chPref val="0"/>
          <dgm:bulletEnabled val="1"/>
        </dgm:presLayoutVars>
      </dgm:prSet>
      <dgm:spPr/>
    </dgm:pt>
    <dgm:pt modelId="{7F575241-F1B3-458F-A41F-A0B9D4BC5F16}" type="pres">
      <dgm:prSet presAssocID="{82FB6489-59CF-4FE9-9926-15DD4EC12FE0}" presName="circ3" presStyleLbl="vennNode1" presStyleIdx="2" presStyleCnt="3"/>
      <dgm:spPr/>
    </dgm:pt>
    <dgm:pt modelId="{F52BF53E-8169-4B24-9076-13E98AC6D731}" type="pres">
      <dgm:prSet presAssocID="{82FB6489-59CF-4FE9-9926-15DD4EC12FE0}" presName="circ3Tx" presStyleLbl="revTx" presStyleIdx="0" presStyleCnt="0">
        <dgm:presLayoutVars>
          <dgm:chMax val="0"/>
          <dgm:chPref val="0"/>
          <dgm:bulletEnabled val="1"/>
        </dgm:presLayoutVars>
      </dgm:prSet>
      <dgm:spPr/>
    </dgm:pt>
  </dgm:ptLst>
  <dgm:cxnLst>
    <dgm:cxn modelId="{BE515E0C-2033-47E8-A2F6-8472EC8F225F}" type="presOf" srcId="{15AF5D1B-0680-4DE5-975B-2A0AF23CFCEF}" destId="{3A84D343-53B3-4C3B-90F5-A635290E3120}" srcOrd="1" destOrd="0" presId="urn:microsoft.com/office/officeart/2005/8/layout/venn1"/>
    <dgm:cxn modelId="{3912E80E-9521-483A-8485-E4CC4D1BBCF4}" type="presOf" srcId="{21DC4DD5-0C80-4446-90F4-F74608F3AC75}" destId="{8CC6184B-C0B9-4845-BBF4-E71768984E27}" srcOrd="1" destOrd="0" presId="urn:microsoft.com/office/officeart/2005/8/layout/venn1"/>
    <dgm:cxn modelId="{D7128440-E005-4780-A9B0-0F4EFA10D03C}" srcId="{6EAEFA9D-FD9E-4426-B9DF-AFD6609E966A}" destId="{15AF5D1B-0680-4DE5-975B-2A0AF23CFCEF}" srcOrd="0" destOrd="0" parTransId="{0465F9F4-2163-4CD8-88D4-CF30EB9959D9}" sibTransId="{DDEF9E18-42AF-4FBE-A54A-7CB04572BF1B}"/>
    <dgm:cxn modelId="{1A299488-8458-4197-BB10-423C7AC389CC}" type="presOf" srcId="{15AF5D1B-0680-4DE5-975B-2A0AF23CFCEF}" destId="{79B83BDB-8551-40D4-801C-77FECD8782DF}" srcOrd="0" destOrd="0" presId="urn:microsoft.com/office/officeart/2005/8/layout/venn1"/>
    <dgm:cxn modelId="{89C01095-8523-4221-9A60-FC32F9536FA9}" type="presOf" srcId="{6EAEFA9D-FD9E-4426-B9DF-AFD6609E966A}" destId="{B4E24E0B-8C76-4B92-8962-04CA194F6BBB}" srcOrd="0" destOrd="0" presId="urn:microsoft.com/office/officeart/2005/8/layout/venn1"/>
    <dgm:cxn modelId="{E6EF249F-B1EF-421A-9DCE-307A8478F23B}" type="presOf" srcId="{82FB6489-59CF-4FE9-9926-15DD4EC12FE0}" destId="{F52BF53E-8169-4B24-9076-13E98AC6D731}" srcOrd="1" destOrd="0" presId="urn:microsoft.com/office/officeart/2005/8/layout/venn1"/>
    <dgm:cxn modelId="{1735C4B1-4340-4210-B7EE-5F33F6004DEA}" srcId="{6EAEFA9D-FD9E-4426-B9DF-AFD6609E966A}" destId="{21DC4DD5-0C80-4446-90F4-F74608F3AC75}" srcOrd="1" destOrd="0" parTransId="{ADCCC975-F14C-4807-AE10-75CAF0395D89}" sibTransId="{7A3ECB16-FB03-47C9-8190-455FE39F2E0B}"/>
    <dgm:cxn modelId="{ACEC46BB-4462-4EA5-8D7C-93C0DB1B9E23}" srcId="{6EAEFA9D-FD9E-4426-B9DF-AFD6609E966A}" destId="{82FB6489-59CF-4FE9-9926-15DD4EC12FE0}" srcOrd="2" destOrd="0" parTransId="{34E9C8B1-555F-49CC-850E-8FE037EEA681}" sibTransId="{112884E1-7787-4272-8756-C0D0BAFC3CC7}"/>
    <dgm:cxn modelId="{5F2280C5-FEA8-45BF-8234-30FF95698128}" type="presOf" srcId="{82FB6489-59CF-4FE9-9926-15DD4EC12FE0}" destId="{7F575241-F1B3-458F-A41F-A0B9D4BC5F16}" srcOrd="0" destOrd="0" presId="urn:microsoft.com/office/officeart/2005/8/layout/venn1"/>
    <dgm:cxn modelId="{76FE9CF4-1F9F-4A92-BC00-560652CBA302}" type="presOf" srcId="{21DC4DD5-0C80-4446-90F4-F74608F3AC75}" destId="{229DA2C2-19EC-491B-91C1-233B91948D34}" srcOrd="0" destOrd="0" presId="urn:microsoft.com/office/officeart/2005/8/layout/venn1"/>
    <dgm:cxn modelId="{957FF862-CF48-492E-ACEC-385D09B4B75E}" type="presParOf" srcId="{B4E24E0B-8C76-4B92-8962-04CA194F6BBB}" destId="{79B83BDB-8551-40D4-801C-77FECD8782DF}" srcOrd="0" destOrd="0" presId="urn:microsoft.com/office/officeart/2005/8/layout/venn1"/>
    <dgm:cxn modelId="{325AFDFE-8F5C-4687-A7BA-ED937DB7C159}" type="presParOf" srcId="{B4E24E0B-8C76-4B92-8962-04CA194F6BBB}" destId="{3A84D343-53B3-4C3B-90F5-A635290E3120}" srcOrd="1" destOrd="0" presId="urn:microsoft.com/office/officeart/2005/8/layout/venn1"/>
    <dgm:cxn modelId="{6AE522D8-174A-4199-A2E5-C79C69B47A1D}" type="presParOf" srcId="{B4E24E0B-8C76-4B92-8962-04CA194F6BBB}" destId="{229DA2C2-19EC-491B-91C1-233B91948D34}" srcOrd="2" destOrd="0" presId="urn:microsoft.com/office/officeart/2005/8/layout/venn1"/>
    <dgm:cxn modelId="{B4D26737-9670-4D0F-8C18-C1CAA3E1895E}" type="presParOf" srcId="{B4E24E0B-8C76-4B92-8962-04CA194F6BBB}" destId="{8CC6184B-C0B9-4845-BBF4-E71768984E27}" srcOrd="3" destOrd="0" presId="urn:microsoft.com/office/officeart/2005/8/layout/venn1"/>
    <dgm:cxn modelId="{C40B0780-E3CC-4640-A716-AE3896784254}" type="presParOf" srcId="{B4E24E0B-8C76-4B92-8962-04CA194F6BBB}" destId="{7F575241-F1B3-458F-A41F-A0B9D4BC5F16}" srcOrd="4" destOrd="0" presId="urn:microsoft.com/office/officeart/2005/8/layout/venn1"/>
    <dgm:cxn modelId="{AE19A8A7-797F-428C-9A71-3494EE89BCA6}" type="presParOf" srcId="{B4E24E0B-8C76-4B92-8962-04CA194F6BBB}" destId="{F52BF53E-8169-4B24-9076-13E98AC6D73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DB207D-E435-2D41-ADCF-261219EE61E8}" type="doc">
      <dgm:prSet loTypeId="urn:microsoft.com/office/officeart/2005/8/layout/arrow2" loCatId="" qsTypeId="urn:microsoft.com/office/officeart/2005/8/quickstyle/simple1" qsCatId="simple" csTypeId="urn:microsoft.com/office/officeart/2005/8/colors/accent1_2" csCatId="accent1" phldr="1"/>
      <dgm:spPr/>
      <dgm:t>
        <a:bodyPr/>
        <a:lstStyle/>
        <a:p>
          <a:endParaRPr lang="en-GB"/>
        </a:p>
      </dgm:t>
    </dgm:pt>
    <dgm:pt modelId="{689DC5DD-E523-2148-A1AD-F170A9E937D5}">
      <dgm:prSet/>
      <dgm:spPr/>
      <dgm:t>
        <a:bodyPr/>
        <a:lstStyle/>
        <a:p>
          <a:endParaRPr lang="en-GB"/>
        </a:p>
      </dgm:t>
    </dgm:pt>
    <dgm:pt modelId="{E03B3F26-63C3-B049-8841-437F52ED8A0E}" type="parTrans" cxnId="{73D8C847-C405-1D4D-AEED-274CD1F63321}">
      <dgm:prSet/>
      <dgm:spPr/>
      <dgm:t>
        <a:bodyPr/>
        <a:lstStyle/>
        <a:p>
          <a:endParaRPr lang="en-GB"/>
        </a:p>
      </dgm:t>
    </dgm:pt>
    <dgm:pt modelId="{925E1EC2-8A8D-F149-9FA4-024FC69ADBE6}" type="sibTrans" cxnId="{73D8C847-C405-1D4D-AEED-274CD1F63321}">
      <dgm:prSet/>
      <dgm:spPr/>
      <dgm:t>
        <a:bodyPr/>
        <a:lstStyle/>
        <a:p>
          <a:endParaRPr lang="en-GB"/>
        </a:p>
      </dgm:t>
    </dgm:pt>
    <dgm:pt modelId="{5465CF17-B874-7C48-8CCD-7A1CDCE0E295}">
      <dgm:prSet/>
      <dgm:spPr/>
      <dgm:t>
        <a:bodyPr/>
        <a:lstStyle/>
        <a:p>
          <a:endParaRPr lang="en-GB"/>
        </a:p>
      </dgm:t>
    </dgm:pt>
    <dgm:pt modelId="{FDD8F0CE-EB91-EE4F-8D24-B11B00A448A0}" type="parTrans" cxnId="{B3F637B1-66A8-DB4C-A7BD-22301DD532A0}">
      <dgm:prSet/>
      <dgm:spPr/>
      <dgm:t>
        <a:bodyPr/>
        <a:lstStyle/>
        <a:p>
          <a:endParaRPr lang="en-GB"/>
        </a:p>
      </dgm:t>
    </dgm:pt>
    <dgm:pt modelId="{CDF41D9F-2560-B144-A761-D10C44067FED}" type="sibTrans" cxnId="{B3F637B1-66A8-DB4C-A7BD-22301DD532A0}">
      <dgm:prSet/>
      <dgm:spPr/>
      <dgm:t>
        <a:bodyPr/>
        <a:lstStyle/>
        <a:p>
          <a:endParaRPr lang="en-GB"/>
        </a:p>
      </dgm:t>
    </dgm:pt>
    <dgm:pt modelId="{B9286933-E494-4A43-97DD-7EC944D41CA1}">
      <dgm:prSet/>
      <dgm:spPr/>
      <dgm:t>
        <a:bodyPr/>
        <a:lstStyle/>
        <a:p>
          <a:endParaRPr lang="en-GB"/>
        </a:p>
      </dgm:t>
    </dgm:pt>
    <dgm:pt modelId="{630DB3B5-5122-504A-8075-4A75698E47ED}" type="parTrans" cxnId="{CFF92BEE-A95A-6C49-AE1B-EE5A5DCB8DC8}">
      <dgm:prSet/>
      <dgm:spPr/>
      <dgm:t>
        <a:bodyPr/>
        <a:lstStyle/>
        <a:p>
          <a:endParaRPr lang="en-GB"/>
        </a:p>
      </dgm:t>
    </dgm:pt>
    <dgm:pt modelId="{53507274-17CC-F847-A088-BA7A581B8F11}" type="sibTrans" cxnId="{CFF92BEE-A95A-6C49-AE1B-EE5A5DCB8DC8}">
      <dgm:prSet/>
      <dgm:spPr/>
      <dgm:t>
        <a:bodyPr/>
        <a:lstStyle/>
        <a:p>
          <a:endParaRPr lang="en-GB"/>
        </a:p>
      </dgm:t>
    </dgm:pt>
    <dgm:pt modelId="{B22DF2D5-827B-BF46-BA87-5D807C537BBF}">
      <dgm:prSet/>
      <dgm:spPr/>
      <dgm:t>
        <a:bodyPr/>
        <a:lstStyle/>
        <a:p>
          <a:endParaRPr lang="en-GB"/>
        </a:p>
      </dgm:t>
    </dgm:pt>
    <dgm:pt modelId="{F49A6882-3F59-DA45-BDC9-27E473AA820C}" type="parTrans" cxnId="{131C4722-84BC-D34B-92B6-7B04D53129D0}">
      <dgm:prSet/>
      <dgm:spPr/>
      <dgm:t>
        <a:bodyPr/>
        <a:lstStyle/>
        <a:p>
          <a:endParaRPr lang="en-GB"/>
        </a:p>
      </dgm:t>
    </dgm:pt>
    <dgm:pt modelId="{B2A01AAB-E448-1A49-8393-C3FC38764C3E}" type="sibTrans" cxnId="{131C4722-84BC-D34B-92B6-7B04D53129D0}">
      <dgm:prSet/>
      <dgm:spPr/>
      <dgm:t>
        <a:bodyPr/>
        <a:lstStyle/>
        <a:p>
          <a:endParaRPr lang="en-GB"/>
        </a:p>
      </dgm:t>
    </dgm:pt>
    <dgm:pt modelId="{A3EA99B9-91E1-5047-A9B8-67D80D3653A5}" type="pres">
      <dgm:prSet presAssocID="{9BDB207D-E435-2D41-ADCF-261219EE61E8}" presName="arrowDiagram" presStyleCnt="0">
        <dgm:presLayoutVars>
          <dgm:chMax val="5"/>
          <dgm:dir/>
          <dgm:resizeHandles val="exact"/>
        </dgm:presLayoutVars>
      </dgm:prSet>
      <dgm:spPr/>
    </dgm:pt>
    <dgm:pt modelId="{1C76AC0B-6E45-A746-9FE5-9A310914111C}" type="pres">
      <dgm:prSet presAssocID="{9BDB207D-E435-2D41-ADCF-261219EE61E8}" presName="arrow" presStyleLbl="bgShp" presStyleIdx="0" presStyleCnt="1" custLinFactNeighborX="-4528" custLinFactNeighborY="-4685"/>
      <dgm:spPr>
        <a:solidFill>
          <a:srgbClr val="42A09C"/>
        </a:solidFill>
      </dgm:spPr>
    </dgm:pt>
    <dgm:pt modelId="{53070FAD-7048-7B45-998C-425227C0FFFC}" type="pres">
      <dgm:prSet presAssocID="{9BDB207D-E435-2D41-ADCF-261219EE61E8}" presName="arrowDiagram4" presStyleCnt="0"/>
      <dgm:spPr/>
    </dgm:pt>
    <dgm:pt modelId="{5A38FDC9-3519-4C4B-A55D-5A4A4B4DCBBF}" type="pres">
      <dgm:prSet presAssocID="{689DC5DD-E523-2148-A1AD-F170A9E937D5}" presName="bullet4a" presStyleLbl="node1" presStyleIdx="0" presStyleCnt="4" custLinFactX="-243121" custLinFactY="200000" custLinFactNeighborX="-300000" custLinFactNeighborY="243929"/>
      <dgm:spPr>
        <a:solidFill>
          <a:schemeClr val="accent4">
            <a:lumMod val="25000"/>
          </a:schemeClr>
        </a:solidFill>
      </dgm:spPr>
    </dgm:pt>
    <dgm:pt modelId="{CACDCBBF-C465-934D-AD09-ADE42F8C527E}" type="pres">
      <dgm:prSet presAssocID="{689DC5DD-E523-2148-A1AD-F170A9E937D5}" presName="textBox4a" presStyleLbl="revTx" presStyleIdx="0" presStyleCnt="4">
        <dgm:presLayoutVars>
          <dgm:bulletEnabled val="1"/>
        </dgm:presLayoutVars>
      </dgm:prSet>
      <dgm:spPr/>
    </dgm:pt>
    <dgm:pt modelId="{9FD97F8B-9BB4-6945-97A0-9DFB9350503D}" type="pres">
      <dgm:prSet presAssocID="{5465CF17-B874-7C48-8CCD-7A1CDCE0E295}" presName="bullet4b" presStyleLbl="node1" presStyleIdx="1" presStyleCnt="4" custLinFactX="-100000" custLinFactNeighborX="-101192" custLinFactNeighborY="75780"/>
      <dgm:spPr>
        <a:solidFill>
          <a:schemeClr val="accent4">
            <a:lumMod val="25000"/>
          </a:schemeClr>
        </a:solidFill>
      </dgm:spPr>
    </dgm:pt>
    <dgm:pt modelId="{7F56A79C-A9CA-7140-9438-13F6B72A1F20}" type="pres">
      <dgm:prSet presAssocID="{5465CF17-B874-7C48-8CCD-7A1CDCE0E295}" presName="textBox4b" presStyleLbl="revTx" presStyleIdx="1" presStyleCnt="4">
        <dgm:presLayoutVars>
          <dgm:bulletEnabled val="1"/>
        </dgm:presLayoutVars>
      </dgm:prSet>
      <dgm:spPr/>
    </dgm:pt>
    <dgm:pt modelId="{DD5F3436-338D-554A-828B-A20FAF645317}" type="pres">
      <dgm:prSet presAssocID="{B9286933-E494-4A43-97DD-7EC944D41CA1}" presName="bullet4c" presStyleLbl="node1" presStyleIdx="2" presStyleCnt="4" custLinFactNeighborX="-56068" custLinFactNeighborY="-31445"/>
      <dgm:spPr>
        <a:solidFill>
          <a:schemeClr val="accent4">
            <a:lumMod val="25000"/>
          </a:schemeClr>
        </a:solidFill>
      </dgm:spPr>
    </dgm:pt>
    <dgm:pt modelId="{11190B46-BB30-2741-B2C8-7137CB8A3581}" type="pres">
      <dgm:prSet presAssocID="{B9286933-E494-4A43-97DD-7EC944D41CA1}" presName="textBox4c" presStyleLbl="revTx" presStyleIdx="2" presStyleCnt="4">
        <dgm:presLayoutVars>
          <dgm:bulletEnabled val="1"/>
        </dgm:presLayoutVars>
      </dgm:prSet>
      <dgm:spPr/>
    </dgm:pt>
    <dgm:pt modelId="{D0CF6565-834D-7D45-A45B-1E6CB44E806F}" type="pres">
      <dgm:prSet presAssocID="{B22DF2D5-827B-BF46-BA87-5D807C537BBF}" presName="bullet4d" presStyleLbl="node1" presStyleIdx="3" presStyleCnt="4" custLinFactX="38111" custLinFactNeighborX="100000" custLinFactNeighborY="-66047"/>
      <dgm:spPr>
        <a:solidFill>
          <a:schemeClr val="accent4">
            <a:lumMod val="25000"/>
          </a:schemeClr>
        </a:solidFill>
      </dgm:spPr>
    </dgm:pt>
    <dgm:pt modelId="{6667451B-0853-824F-B514-3690D92E6069}" type="pres">
      <dgm:prSet presAssocID="{B22DF2D5-827B-BF46-BA87-5D807C537BBF}" presName="textBox4d" presStyleLbl="revTx" presStyleIdx="3" presStyleCnt="4">
        <dgm:presLayoutVars>
          <dgm:bulletEnabled val="1"/>
        </dgm:presLayoutVars>
      </dgm:prSet>
      <dgm:spPr/>
    </dgm:pt>
  </dgm:ptLst>
  <dgm:cxnLst>
    <dgm:cxn modelId="{59AB1B14-5764-C44B-A979-79793B6CA7D4}" type="presOf" srcId="{689DC5DD-E523-2148-A1AD-F170A9E937D5}" destId="{CACDCBBF-C465-934D-AD09-ADE42F8C527E}" srcOrd="0" destOrd="0" presId="urn:microsoft.com/office/officeart/2005/8/layout/arrow2"/>
    <dgm:cxn modelId="{131C4722-84BC-D34B-92B6-7B04D53129D0}" srcId="{9BDB207D-E435-2D41-ADCF-261219EE61E8}" destId="{B22DF2D5-827B-BF46-BA87-5D807C537BBF}" srcOrd="3" destOrd="0" parTransId="{F49A6882-3F59-DA45-BDC9-27E473AA820C}" sibTransId="{B2A01AAB-E448-1A49-8393-C3FC38764C3E}"/>
    <dgm:cxn modelId="{73D8C847-C405-1D4D-AEED-274CD1F63321}" srcId="{9BDB207D-E435-2D41-ADCF-261219EE61E8}" destId="{689DC5DD-E523-2148-A1AD-F170A9E937D5}" srcOrd="0" destOrd="0" parTransId="{E03B3F26-63C3-B049-8841-437F52ED8A0E}" sibTransId="{925E1EC2-8A8D-F149-9FA4-024FC69ADBE6}"/>
    <dgm:cxn modelId="{B3F637B1-66A8-DB4C-A7BD-22301DD532A0}" srcId="{9BDB207D-E435-2D41-ADCF-261219EE61E8}" destId="{5465CF17-B874-7C48-8CCD-7A1CDCE0E295}" srcOrd="1" destOrd="0" parTransId="{FDD8F0CE-EB91-EE4F-8D24-B11B00A448A0}" sibTransId="{CDF41D9F-2560-B144-A761-D10C44067FED}"/>
    <dgm:cxn modelId="{27CAD6B7-F65E-5F41-B5FD-56AA1AC3DB9E}" type="presOf" srcId="{B22DF2D5-827B-BF46-BA87-5D807C537BBF}" destId="{6667451B-0853-824F-B514-3690D92E6069}" srcOrd="0" destOrd="0" presId="urn:microsoft.com/office/officeart/2005/8/layout/arrow2"/>
    <dgm:cxn modelId="{24A820BC-2091-2544-94EC-6380808BFFA4}" type="presOf" srcId="{B9286933-E494-4A43-97DD-7EC944D41CA1}" destId="{11190B46-BB30-2741-B2C8-7137CB8A3581}" srcOrd="0" destOrd="0" presId="urn:microsoft.com/office/officeart/2005/8/layout/arrow2"/>
    <dgm:cxn modelId="{6B2E7BC6-0C86-2744-AE39-647C83A0A964}" type="presOf" srcId="{9BDB207D-E435-2D41-ADCF-261219EE61E8}" destId="{A3EA99B9-91E1-5047-A9B8-67D80D3653A5}" srcOrd="0" destOrd="0" presId="urn:microsoft.com/office/officeart/2005/8/layout/arrow2"/>
    <dgm:cxn modelId="{BDD190E7-C0D8-824E-9A66-070F41214496}" type="presOf" srcId="{5465CF17-B874-7C48-8CCD-7A1CDCE0E295}" destId="{7F56A79C-A9CA-7140-9438-13F6B72A1F20}" srcOrd="0" destOrd="0" presId="urn:microsoft.com/office/officeart/2005/8/layout/arrow2"/>
    <dgm:cxn modelId="{CFF92BEE-A95A-6C49-AE1B-EE5A5DCB8DC8}" srcId="{9BDB207D-E435-2D41-ADCF-261219EE61E8}" destId="{B9286933-E494-4A43-97DD-7EC944D41CA1}" srcOrd="2" destOrd="0" parTransId="{630DB3B5-5122-504A-8075-4A75698E47ED}" sibTransId="{53507274-17CC-F847-A088-BA7A581B8F11}"/>
    <dgm:cxn modelId="{252F47A8-32E3-124D-8DF9-5D2DA0A86F23}" type="presParOf" srcId="{A3EA99B9-91E1-5047-A9B8-67D80D3653A5}" destId="{1C76AC0B-6E45-A746-9FE5-9A310914111C}" srcOrd="0" destOrd="0" presId="urn:microsoft.com/office/officeart/2005/8/layout/arrow2"/>
    <dgm:cxn modelId="{9E0EA579-91B5-B34C-B081-1B721F24E0CE}" type="presParOf" srcId="{A3EA99B9-91E1-5047-A9B8-67D80D3653A5}" destId="{53070FAD-7048-7B45-998C-425227C0FFFC}" srcOrd="1" destOrd="0" presId="urn:microsoft.com/office/officeart/2005/8/layout/arrow2"/>
    <dgm:cxn modelId="{7F76013A-CB35-1144-8923-DBC9F7682E93}" type="presParOf" srcId="{53070FAD-7048-7B45-998C-425227C0FFFC}" destId="{5A38FDC9-3519-4C4B-A55D-5A4A4B4DCBBF}" srcOrd="0" destOrd="0" presId="urn:microsoft.com/office/officeart/2005/8/layout/arrow2"/>
    <dgm:cxn modelId="{2809E7F1-D7B0-3743-9835-13E9A57010F9}" type="presParOf" srcId="{53070FAD-7048-7B45-998C-425227C0FFFC}" destId="{CACDCBBF-C465-934D-AD09-ADE42F8C527E}" srcOrd="1" destOrd="0" presId="urn:microsoft.com/office/officeart/2005/8/layout/arrow2"/>
    <dgm:cxn modelId="{A16B15DF-1505-DD41-8C2B-EE35D9FD4715}" type="presParOf" srcId="{53070FAD-7048-7B45-998C-425227C0FFFC}" destId="{9FD97F8B-9BB4-6945-97A0-9DFB9350503D}" srcOrd="2" destOrd="0" presId="urn:microsoft.com/office/officeart/2005/8/layout/arrow2"/>
    <dgm:cxn modelId="{59557462-1E5A-0C44-B8E3-4B25978D3F37}" type="presParOf" srcId="{53070FAD-7048-7B45-998C-425227C0FFFC}" destId="{7F56A79C-A9CA-7140-9438-13F6B72A1F20}" srcOrd="3" destOrd="0" presId="urn:microsoft.com/office/officeart/2005/8/layout/arrow2"/>
    <dgm:cxn modelId="{7DCF55F0-713A-544A-8071-E592E31C64BD}" type="presParOf" srcId="{53070FAD-7048-7B45-998C-425227C0FFFC}" destId="{DD5F3436-338D-554A-828B-A20FAF645317}" srcOrd="4" destOrd="0" presId="urn:microsoft.com/office/officeart/2005/8/layout/arrow2"/>
    <dgm:cxn modelId="{84448244-E56F-0E4E-85B7-65CFC33FDBE2}" type="presParOf" srcId="{53070FAD-7048-7B45-998C-425227C0FFFC}" destId="{11190B46-BB30-2741-B2C8-7137CB8A3581}" srcOrd="5" destOrd="0" presId="urn:microsoft.com/office/officeart/2005/8/layout/arrow2"/>
    <dgm:cxn modelId="{27BDAEDE-FFBE-7742-B9F7-E3FEA738770F}" type="presParOf" srcId="{53070FAD-7048-7B45-998C-425227C0FFFC}" destId="{D0CF6565-834D-7D45-A45B-1E6CB44E806F}" srcOrd="6" destOrd="0" presId="urn:microsoft.com/office/officeart/2005/8/layout/arrow2"/>
    <dgm:cxn modelId="{801D479B-9240-6944-AEE5-111C0E097428}" type="presParOf" srcId="{53070FAD-7048-7B45-998C-425227C0FFFC}" destId="{6667451B-0853-824F-B514-3690D92E6069}"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1C284-8E94-BC4C-A307-B568984375CA}">
      <dsp:nvSpPr>
        <dsp:cNvPr id="0" name=""/>
        <dsp:cNvSpPr/>
      </dsp:nvSpPr>
      <dsp:spPr>
        <a:xfrm>
          <a:off x="0" y="0"/>
          <a:ext cx="3494842" cy="0"/>
        </a:xfrm>
        <a:prstGeom prst="line">
          <a:avLst/>
        </a:prstGeom>
        <a:solidFill>
          <a:schemeClr val="accent2">
            <a:shade val="5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03F75-7861-2C46-92F7-F22DD25C9607}">
      <dsp:nvSpPr>
        <dsp:cNvPr id="0" name=""/>
        <dsp:cNvSpPr/>
      </dsp:nvSpPr>
      <dsp:spPr>
        <a:xfrm>
          <a:off x="0" y="0"/>
          <a:ext cx="698968" cy="313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NO" sz="1300" kern="1200" dirty="0"/>
            <a:t>Core services</a:t>
          </a:r>
        </a:p>
      </dsp:txBody>
      <dsp:txXfrm>
        <a:off x="0" y="0"/>
        <a:ext cx="698968" cy="3139321"/>
      </dsp:txXfrm>
    </dsp:sp>
    <dsp:sp modelId="{D763362D-06F3-CC4A-B06C-64F1585853ED}">
      <dsp:nvSpPr>
        <dsp:cNvPr id="0" name=""/>
        <dsp:cNvSpPr/>
      </dsp:nvSpPr>
      <dsp:spPr>
        <a:xfrm>
          <a:off x="751391" y="13527"/>
          <a:ext cx="2743450" cy="27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NO" sz="1400" kern="1200"/>
            <a:t>Entitlements</a:t>
          </a:r>
          <a:endParaRPr lang="en-NO" sz="1400" kern="1200" dirty="0"/>
        </a:p>
      </dsp:txBody>
      <dsp:txXfrm>
        <a:off x="751391" y="13527"/>
        <a:ext cx="2743450" cy="270551"/>
      </dsp:txXfrm>
    </dsp:sp>
    <dsp:sp modelId="{BAAA6C0E-3647-0F4C-9891-36A3122070D8}">
      <dsp:nvSpPr>
        <dsp:cNvPr id="0" name=""/>
        <dsp:cNvSpPr/>
      </dsp:nvSpPr>
      <dsp:spPr>
        <a:xfrm>
          <a:off x="698968" y="284079"/>
          <a:ext cx="27958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9BDA6E-0490-3246-B103-2FE2E18E3410}">
      <dsp:nvSpPr>
        <dsp:cNvPr id="0" name=""/>
        <dsp:cNvSpPr/>
      </dsp:nvSpPr>
      <dsp:spPr>
        <a:xfrm>
          <a:off x="751391" y="297607"/>
          <a:ext cx="2743450" cy="27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Legal</a:t>
          </a:r>
        </a:p>
      </dsp:txBody>
      <dsp:txXfrm>
        <a:off x="751391" y="297607"/>
        <a:ext cx="2743450" cy="270551"/>
      </dsp:txXfrm>
    </dsp:sp>
    <dsp:sp modelId="{E7E147E3-64C4-B649-BB31-3054E75A0293}">
      <dsp:nvSpPr>
        <dsp:cNvPr id="0" name=""/>
        <dsp:cNvSpPr/>
      </dsp:nvSpPr>
      <dsp:spPr>
        <a:xfrm>
          <a:off x="698968" y="568158"/>
          <a:ext cx="27958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784F90-479C-614E-A925-F00BFF61DA5F}">
      <dsp:nvSpPr>
        <dsp:cNvPr id="0" name=""/>
        <dsp:cNvSpPr/>
      </dsp:nvSpPr>
      <dsp:spPr>
        <a:xfrm>
          <a:off x="751391" y="581686"/>
          <a:ext cx="2743450" cy="27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NO" sz="1400" kern="1200" dirty="0"/>
            <a:t>Storage</a:t>
          </a:r>
        </a:p>
      </dsp:txBody>
      <dsp:txXfrm>
        <a:off x="751391" y="581686"/>
        <a:ext cx="2743450" cy="270551"/>
      </dsp:txXfrm>
    </dsp:sp>
    <dsp:sp modelId="{59A68C07-DEBA-BE45-B32D-330D425ABEBE}">
      <dsp:nvSpPr>
        <dsp:cNvPr id="0" name=""/>
        <dsp:cNvSpPr/>
      </dsp:nvSpPr>
      <dsp:spPr>
        <a:xfrm>
          <a:off x="698968" y="852238"/>
          <a:ext cx="27958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09294A-376F-DD44-807D-9B8E6D124869}">
      <dsp:nvSpPr>
        <dsp:cNvPr id="0" name=""/>
        <dsp:cNvSpPr/>
      </dsp:nvSpPr>
      <dsp:spPr>
        <a:xfrm>
          <a:off x="751391" y="865765"/>
          <a:ext cx="2743450" cy="27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NO" sz="1400" kern="1200" dirty="0"/>
            <a:t>Workflow</a:t>
          </a:r>
        </a:p>
      </dsp:txBody>
      <dsp:txXfrm>
        <a:off x="751391" y="865765"/>
        <a:ext cx="2743450" cy="270551"/>
      </dsp:txXfrm>
    </dsp:sp>
    <dsp:sp modelId="{5FB6008E-EAA6-2645-99D6-64006572828E}">
      <dsp:nvSpPr>
        <dsp:cNvPr id="0" name=""/>
        <dsp:cNvSpPr/>
      </dsp:nvSpPr>
      <dsp:spPr>
        <a:xfrm>
          <a:off x="698968" y="1136317"/>
          <a:ext cx="27958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CEFE56-C766-3C40-8014-F4CDAC4030DF}">
      <dsp:nvSpPr>
        <dsp:cNvPr id="0" name=""/>
        <dsp:cNvSpPr/>
      </dsp:nvSpPr>
      <dsp:spPr>
        <a:xfrm>
          <a:off x="751391" y="1149845"/>
          <a:ext cx="2743450" cy="27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NO" sz="1400" kern="1200" dirty="0"/>
            <a:t>Search</a:t>
          </a:r>
        </a:p>
      </dsp:txBody>
      <dsp:txXfrm>
        <a:off x="751391" y="1149845"/>
        <a:ext cx="2743450" cy="270551"/>
      </dsp:txXfrm>
    </dsp:sp>
    <dsp:sp modelId="{D85C01EB-474D-D448-8AC3-57D6370874E5}">
      <dsp:nvSpPr>
        <dsp:cNvPr id="0" name=""/>
        <dsp:cNvSpPr/>
      </dsp:nvSpPr>
      <dsp:spPr>
        <a:xfrm>
          <a:off x="698968" y="1420397"/>
          <a:ext cx="27958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ACA06E-4DCC-9846-BDAF-F2651B006B84}">
      <dsp:nvSpPr>
        <dsp:cNvPr id="0" name=""/>
        <dsp:cNvSpPr/>
      </dsp:nvSpPr>
      <dsp:spPr>
        <a:xfrm>
          <a:off x="751391" y="1433924"/>
          <a:ext cx="2743450" cy="27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NO" sz="1400" kern="1200"/>
            <a:t>File</a:t>
          </a:r>
        </a:p>
      </dsp:txBody>
      <dsp:txXfrm>
        <a:off x="751391" y="1433924"/>
        <a:ext cx="2743450" cy="270551"/>
      </dsp:txXfrm>
    </dsp:sp>
    <dsp:sp modelId="{F45C9C86-A8D1-9A41-9E51-9274AB2982A2}">
      <dsp:nvSpPr>
        <dsp:cNvPr id="0" name=""/>
        <dsp:cNvSpPr/>
      </dsp:nvSpPr>
      <dsp:spPr>
        <a:xfrm>
          <a:off x="698968" y="1704476"/>
          <a:ext cx="27958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E0F6C2-21EC-D245-B9F8-5ECAE8B50C8F}">
      <dsp:nvSpPr>
        <dsp:cNvPr id="0" name=""/>
        <dsp:cNvSpPr/>
      </dsp:nvSpPr>
      <dsp:spPr>
        <a:xfrm>
          <a:off x="751391" y="1718004"/>
          <a:ext cx="2743450" cy="27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NO" sz="1400" kern="1200"/>
            <a:t>Schema</a:t>
          </a:r>
        </a:p>
      </dsp:txBody>
      <dsp:txXfrm>
        <a:off x="751391" y="1718004"/>
        <a:ext cx="2743450" cy="270551"/>
      </dsp:txXfrm>
    </dsp:sp>
    <dsp:sp modelId="{2E7BCCEF-94AF-9548-8857-B3F7837AF537}">
      <dsp:nvSpPr>
        <dsp:cNvPr id="0" name=""/>
        <dsp:cNvSpPr/>
      </dsp:nvSpPr>
      <dsp:spPr>
        <a:xfrm>
          <a:off x="698968" y="1988555"/>
          <a:ext cx="27958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3C4310-92A4-3643-8480-BE3E2F23F74F}">
      <dsp:nvSpPr>
        <dsp:cNvPr id="0" name=""/>
        <dsp:cNvSpPr/>
      </dsp:nvSpPr>
      <dsp:spPr>
        <a:xfrm>
          <a:off x="751391" y="2002083"/>
          <a:ext cx="2743450" cy="27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NO" sz="1400" kern="1200"/>
            <a:t>Indexer</a:t>
          </a:r>
        </a:p>
      </dsp:txBody>
      <dsp:txXfrm>
        <a:off x="751391" y="2002083"/>
        <a:ext cx="2743450" cy="270551"/>
      </dsp:txXfrm>
    </dsp:sp>
    <dsp:sp modelId="{91BF3014-5AA0-0F49-8646-97A042B4A3C7}">
      <dsp:nvSpPr>
        <dsp:cNvPr id="0" name=""/>
        <dsp:cNvSpPr/>
      </dsp:nvSpPr>
      <dsp:spPr>
        <a:xfrm>
          <a:off x="698968" y="2272635"/>
          <a:ext cx="27958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56ABD6-2775-BA40-9681-26149F2BCB30}">
      <dsp:nvSpPr>
        <dsp:cNvPr id="0" name=""/>
        <dsp:cNvSpPr/>
      </dsp:nvSpPr>
      <dsp:spPr>
        <a:xfrm>
          <a:off x="751391" y="2286162"/>
          <a:ext cx="2743450" cy="27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NO" sz="1400" kern="1200"/>
            <a:t>Notification</a:t>
          </a:r>
        </a:p>
      </dsp:txBody>
      <dsp:txXfrm>
        <a:off x="751391" y="2286162"/>
        <a:ext cx="2743450" cy="270551"/>
      </dsp:txXfrm>
    </dsp:sp>
    <dsp:sp modelId="{BF587815-BF3D-6D4B-93FA-E03E53463E04}">
      <dsp:nvSpPr>
        <dsp:cNvPr id="0" name=""/>
        <dsp:cNvSpPr/>
      </dsp:nvSpPr>
      <dsp:spPr>
        <a:xfrm>
          <a:off x="698968" y="2556714"/>
          <a:ext cx="27958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52EE8D-5D8D-DC4A-9DFF-EE27FC09A988}">
      <dsp:nvSpPr>
        <dsp:cNvPr id="0" name=""/>
        <dsp:cNvSpPr/>
      </dsp:nvSpPr>
      <dsp:spPr>
        <a:xfrm>
          <a:off x="751391" y="2570242"/>
          <a:ext cx="2743450" cy="27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NO" sz="1400" kern="1200"/>
            <a:t>Partition</a:t>
          </a:r>
        </a:p>
      </dsp:txBody>
      <dsp:txXfrm>
        <a:off x="751391" y="2570242"/>
        <a:ext cx="2743450" cy="270551"/>
      </dsp:txXfrm>
    </dsp:sp>
    <dsp:sp modelId="{F2EC3127-705A-2843-9914-CB38DDE6B52D}">
      <dsp:nvSpPr>
        <dsp:cNvPr id="0" name=""/>
        <dsp:cNvSpPr/>
      </dsp:nvSpPr>
      <dsp:spPr>
        <a:xfrm>
          <a:off x="698968" y="2840794"/>
          <a:ext cx="27958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BFBE86-EEC7-2841-BBAF-1A96D4F79691}">
      <dsp:nvSpPr>
        <dsp:cNvPr id="0" name=""/>
        <dsp:cNvSpPr/>
      </dsp:nvSpPr>
      <dsp:spPr>
        <a:xfrm>
          <a:off x="751391" y="2854321"/>
          <a:ext cx="2743450" cy="27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NO" sz="1400" kern="1200"/>
            <a:t>Register</a:t>
          </a:r>
        </a:p>
      </dsp:txBody>
      <dsp:txXfrm>
        <a:off x="751391" y="2854321"/>
        <a:ext cx="2743450" cy="270551"/>
      </dsp:txXfrm>
    </dsp:sp>
    <dsp:sp modelId="{EF4B20F9-4F00-A644-8D46-905D6B360737}">
      <dsp:nvSpPr>
        <dsp:cNvPr id="0" name=""/>
        <dsp:cNvSpPr/>
      </dsp:nvSpPr>
      <dsp:spPr>
        <a:xfrm>
          <a:off x="698968" y="3124873"/>
          <a:ext cx="27958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D274F-F3E6-4EAE-AD17-39AF4F70A53A}">
      <dsp:nvSpPr>
        <dsp:cNvPr id="0" name=""/>
        <dsp:cNvSpPr/>
      </dsp:nvSpPr>
      <dsp:spPr>
        <a:xfrm>
          <a:off x="3429" y="114714"/>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Master Data</a:t>
          </a:r>
        </a:p>
      </dsp:txBody>
      <dsp:txXfrm>
        <a:off x="3429" y="114714"/>
        <a:ext cx="3343274" cy="489600"/>
      </dsp:txXfrm>
    </dsp:sp>
    <dsp:sp modelId="{82FD06CC-E82A-451E-AE80-E512AC783B24}">
      <dsp:nvSpPr>
        <dsp:cNvPr id="0" name=""/>
        <dsp:cNvSpPr/>
      </dsp:nvSpPr>
      <dsp:spPr>
        <a:xfrm>
          <a:off x="3429" y="604314"/>
          <a:ext cx="3343274" cy="38069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Describes a physical object, or business activity</a:t>
          </a:r>
        </a:p>
        <a:p>
          <a:pPr marL="171450" lvl="1" indent="-171450" algn="l" defTabSz="755650">
            <a:lnSpc>
              <a:spcPct val="90000"/>
            </a:lnSpc>
            <a:spcBef>
              <a:spcPct val="0"/>
            </a:spcBef>
            <a:spcAft>
              <a:spcPct val="15000"/>
            </a:spcAft>
            <a:buChar char="•"/>
          </a:pPr>
          <a:r>
            <a:rPr lang="en-US" sz="1700" kern="1200" dirty="0"/>
            <a:t>Objects created by a company’s business processes</a:t>
          </a:r>
        </a:p>
        <a:p>
          <a:pPr marL="171450" lvl="1" indent="-171450" algn="l" defTabSz="755650">
            <a:lnSpc>
              <a:spcPct val="90000"/>
            </a:lnSpc>
            <a:spcBef>
              <a:spcPct val="0"/>
            </a:spcBef>
            <a:spcAft>
              <a:spcPct val="15000"/>
            </a:spcAft>
            <a:buChar char="•"/>
          </a:pPr>
          <a:r>
            <a:rPr lang="en-US" sz="1700" kern="1200" dirty="0"/>
            <a:t>Single version of truth – </a:t>
          </a:r>
          <a:r>
            <a:rPr lang="en-US" sz="1700" kern="1200" dirty="0">
              <a:hlinkClick xmlns:r="http://schemas.openxmlformats.org/officeDocument/2006/relationships" r:id="rId1"/>
            </a:rPr>
            <a:t>Well Known Entity</a:t>
          </a:r>
          <a:endParaRPr lang="en-US" sz="1700" kern="1200" dirty="0"/>
        </a:p>
        <a:p>
          <a:pPr marL="171450" lvl="1" indent="-171450" algn="l" defTabSz="755650">
            <a:lnSpc>
              <a:spcPct val="90000"/>
            </a:lnSpc>
            <a:spcBef>
              <a:spcPct val="0"/>
            </a:spcBef>
            <a:spcAft>
              <a:spcPct val="15000"/>
            </a:spcAft>
            <a:buChar char="•"/>
          </a:pPr>
          <a:r>
            <a:rPr lang="en-US" sz="1700" kern="1200" dirty="0"/>
            <a:t>Object is versioned; identity is not</a:t>
          </a:r>
        </a:p>
      </dsp:txBody>
      <dsp:txXfrm>
        <a:off x="3429" y="604314"/>
        <a:ext cx="3343274" cy="3806934"/>
      </dsp:txXfrm>
    </dsp:sp>
    <dsp:sp modelId="{C32E5DD4-65AE-4E76-B36A-3B763E09861C}">
      <dsp:nvSpPr>
        <dsp:cNvPr id="0" name=""/>
        <dsp:cNvSpPr/>
      </dsp:nvSpPr>
      <dsp:spPr>
        <a:xfrm>
          <a:off x="3814762" y="114714"/>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Work Product Component</a:t>
          </a:r>
        </a:p>
      </dsp:txBody>
      <dsp:txXfrm>
        <a:off x="3814762" y="114714"/>
        <a:ext cx="3343274" cy="489600"/>
      </dsp:txXfrm>
    </dsp:sp>
    <dsp:sp modelId="{9ED0DABF-0FE2-4296-A4AF-FA53475323CA}">
      <dsp:nvSpPr>
        <dsp:cNvPr id="0" name=""/>
        <dsp:cNvSpPr/>
      </dsp:nvSpPr>
      <dsp:spPr>
        <a:xfrm>
          <a:off x="3814762" y="604314"/>
          <a:ext cx="3343274" cy="38069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Output of a business object (master data)</a:t>
          </a:r>
        </a:p>
        <a:p>
          <a:pPr marL="171450" lvl="1" indent="-171450" algn="l" defTabSz="755650">
            <a:lnSpc>
              <a:spcPct val="90000"/>
            </a:lnSpc>
            <a:spcBef>
              <a:spcPct val="0"/>
            </a:spcBef>
            <a:spcAft>
              <a:spcPct val="15000"/>
            </a:spcAft>
            <a:buChar char="•"/>
          </a:pPr>
          <a:r>
            <a:rPr lang="en-US" sz="1700" kern="1200" dirty="0"/>
            <a:t>Are measurements or observations from the object,</a:t>
          </a:r>
        </a:p>
        <a:p>
          <a:pPr marL="171450" lvl="1" indent="-171450" algn="l" defTabSz="755650">
            <a:lnSpc>
              <a:spcPct val="90000"/>
            </a:lnSpc>
            <a:spcBef>
              <a:spcPct val="0"/>
            </a:spcBef>
            <a:spcAft>
              <a:spcPct val="15000"/>
            </a:spcAft>
            <a:buChar char="•"/>
          </a:pPr>
          <a:r>
            <a:rPr lang="en-US" sz="1700" kern="1200" dirty="0"/>
            <a:t>Or derivatives and interpretations of these outputs</a:t>
          </a:r>
        </a:p>
        <a:p>
          <a:pPr marL="171450" lvl="1" indent="-171450" algn="l" defTabSz="755650">
            <a:lnSpc>
              <a:spcPct val="90000"/>
            </a:lnSpc>
            <a:spcBef>
              <a:spcPct val="0"/>
            </a:spcBef>
            <a:spcAft>
              <a:spcPct val="15000"/>
            </a:spcAft>
            <a:buChar char="•"/>
          </a:pPr>
          <a:r>
            <a:rPr lang="en-US" sz="1700" kern="1200" dirty="0"/>
            <a:t>Have associated artefacts</a:t>
          </a:r>
        </a:p>
        <a:p>
          <a:pPr marL="171450" lvl="1" indent="-171450" algn="l" defTabSz="755650">
            <a:lnSpc>
              <a:spcPct val="90000"/>
            </a:lnSpc>
            <a:spcBef>
              <a:spcPct val="0"/>
            </a:spcBef>
            <a:spcAft>
              <a:spcPct val="15000"/>
            </a:spcAft>
            <a:buChar char="•"/>
          </a:pPr>
          <a:r>
            <a:rPr lang="en-US" sz="1700" kern="1200" dirty="0"/>
            <a:t>Are immutable and typically not versioned</a:t>
          </a:r>
        </a:p>
        <a:p>
          <a:pPr marL="171450" lvl="1" indent="-171450" algn="l" defTabSz="755650">
            <a:lnSpc>
              <a:spcPct val="90000"/>
            </a:lnSpc>
            <a:spcBef>
              <a:spcPct val="0"/>
            </a:spcBef>
            <a:spcAft>
              <a:spcPct val="15000"/>
            </a:spcAft>
            <a:buChar char="•"/>
          </a:pPr>
          <a:r>
            <a:rPr lang="en-US" sz="1700" kern="1200" dirty="0"/>
            <a:t>There is no authoritative record, but preferred</a:t>
          </a:r>
        </a:p>
      </dsp:txBody>
      <dsp:txXfrm>
        <a:off x="3814762" y="604314"/>
        <a:ext cx="3343274" cy="3806934"/>
      </dsp:txXfrm>
    </dsp:sp>
    <dsp:sp modelId="{FC52DE8C-B88C-42A3-A85B-2EE509869321}">
      <dsp:nvSpPr>
        <dsp:cNvPr id="0" name=""/>
        <dsp:cNvSpPr/>
      </dsp:nvSpPr>
      <dsp:spPr>
        <a:xfrm>
          <a:off x="7626096" y="114714"/>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Reference Data</a:t>
          </a:r>
        </a:p>
      </dsp:txBody>
      <dsp:txXfrm>
        <a:off x="7626096" y="114714"/>
        <a:ext cx="3343274" cy="489600"/>
      </dsp:txXfrm>
    </dsp:sp>
    <dsp:sp modelId="{15D26E84-9E0E-43D4-8ACA-D57E4A4D1153}">
      <dsp:nvSpPr>
        <dsp:cNvPr id="0" name=""/>
        <dsp:cNvSpPr/>
      </dsp:nvSpPr>
      <dsp:spPr>
        <a:xfrm>
          <a:off x="7626096" y="604314"/>
          <a:ext cx="3343274" cy="38069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Often “type” concepts</a:t>
          </a:r>
        </a:p>
        <a:p>
          <a:pPr marL="171450" lvl="1" indent="-171450" algn="l" defTabSz="755650">
            <a:lnSpc>
              <a:spcPct val="90000"/>
            </a:lnSpc>
            <a:spcBef>
              <a:spcPct val="0"/>
            </a:spcBef>
            <a:spcAft>
              <a:spcPct val="15000"/>
            </a:spcAft>
            <a:buChar char="•"/>
          </a:pPr>
          <a:r>
            <a:rPr lang="en-US" sz="1700" kern="1200" dirty="0"/>
            <a:t>Catalog of objects grows and changes slowly</a:t>
          </a:r>
        </a:p>
        <a:p>
          <a:pPr marL="171450" lvl="1" indent="-171450" algn="l" defTabSz="755650">
            <a:lnSpc>
              <a:spcPct val="90000"/>
            </a:lnSpc>
            <a:spcBef>
              <a:spcPct val="0"/>
            </a:spcBef>
            <a:spcAft>
              <a:spcPct val="15000"/>
            </a:spcAft>
            <a:buChar char="•"/>
          </a:pPr>
          <a:r>
            <a:rPr lang="en-US" sz="1700" kern="1200" dirty="0"/>
            <a:t>Often defined outside of the company, e.g., by standards organizations</a:t>
          </a:r>
        </a:p>
        <a:p>
          <a:pPr marL="171450" lvl="1" indent="-171450" algn="l" defTabSz="755650">
            <a:lnSpc>
              <a:spcPct val="90000"/>
            </a:lnSpc>
            <a:spcBef>
              <a:spcPct val="0"/>
            </a:spcBef>
            <a:spcAft>
              <a:spcPct val="15000"/>
            </a:spcAft>
            <a:buChar char="•"/>
          </a:pPr>
          <a:r>
            <a:rPr lang="en-US" sz="1700" kern="1200" dirty="0"/>
            <a:t>Maybe one of three governance levels:</a:t>
          </a:r>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FIXED - may not edit or add values</a:t>
          </a:r>
          <a:endParaRPr lang="en-US" sz="1700" kern="1200" dirty="0"/>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OPEN - may add, but not edit existing values</a:t>
          </a:r>
          <a:endParaRPr lang="en-US" sz="1700" kern="1200" dirty="0">
            <a:effectLst/>
            <a:latin typeface="Arial" panose="020B0604020202020204" pitchFamily="34" charset="0"/>
          </a:endParaRPr>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LOCAL - may add and/or edit any values</a:t>
          </a:r>
        </a:p>
      </dsp:txBody>
      <dsp:txXfrm>
        <a:off x="7626096" y="604314"/>
        <a:ext cx="3343274" cy="3806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D274F-F3E6-4EAE-AD17-39AF4F70A53A}">
      <dsp:nvSpPr>
        <dsp:cNvPr id="0" name=""/>
        <dsp:cNvSpPr/>
      </dsp:nvSpPr>
      <dsp:spPr>
        <a:xfrm>
          <a:off x="53" y="326751"/>
          <a:ext cx="5127426" cy="720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Work Product</a:t>
          </a:r>
        </a:p>
      </dsp:txBody>
      <dsp:txXfrm>
        <a:off x="53" y="326751"/>
        <a:ext cx="5127426" cy="720000"/>
      </dsp:txXfrm>
    </dsp:sp>
    <dsp:sp modelId="{82FD06CC-E82A-451E-AE80-E512AC783B24}">
      <dsp:nvSpPr>
        <dsp:cNvPr id="0" name=""/>
        <dsp:cNvSpPr/>
      </dsp:nvSpPr>
      <dsp:spPr>
        <a:xfrm>
          <a:off x="53" y="1046751"/>
          <a:ext cx="5127426" cy="31524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A set of work product components for ingestion</a:t>
          </a:r>
        </a:p>
        <a:p>
          <a:pPr marL="228600" lvl="1" indent="-228600" algn="l" defTabSz="1111250">
            <a:lnSpc>
              <a:spcPct val="90000"/>
            </a:lnSpc>
            <a:spcBef>
              <a:spcPct val="0"/>
            </a:spcBef>
            <a:spcAft>
              <a:spcPct val="15000"/>
            </a:spcAft>
            <a:buChar char="•"/>
          </a:pPr>
          <a:r>
            <a:rPr lang="en-US" sz="2500" kern="1200" dirty="0"/>
            <a:t>May comprise multiple different entity types</a:t>
          </a:r>
        </a:p>
        <a:p>
          <a:pPr marL="228600" lvl="1" indent="-228600" algn="l" defTabSz="1111250">
            <a:lnSpc>
              <a:spcPct val="90000"/>
            </a:lnSpc>
            <a:spcBef>
              <a:spcPct val="0"/>
            </a:spcBef>
            <a:spcAft>
              <a:spcPct val="15000"/>
            </a:spcAft>
            <a:buChar char="•"/>
          </a:pPr>
          <a:r>
            <a:rPr lang="en-US" sz="2500" kern="1200" dirty="0"/>
            <a:t>The “shipping label”</a:t>
          </a:r>
        </a:p>
        <a:p>
          <a:pPr marL="228600" lvl="1" indent="-228600" algn="l" defTabSz="1111250">
            <a:lnSpc>
              <a:spcPct val="90000"/>
            </a:lnSpc>
            <a:spcBef>
              <a:spcPct val="0"/>
            </a:spcBef>
            <a:spcAft>
              <a:spcPct val="15000"/>
            </a:spcAft>
            <a:buChar char="•"/>
          </a:pPr>
          <a:r>
            <a:rPr lang="en-US" sz="2500" kern="1200" dirty="0"/>
            <a:t>Used for audit purposes</a:t>
          </a:r>
        </a:p>
        <a:p>
          <a:pPr marL="228600" lvl="1" indent="-228600" algn="l" defTabSz="1111250">
            <a:lnSpc>
              <a:spcPct val="90000"/>
            </a:lnSpc>
            <a:spcBef>
              <a:spcPct val="0"/>
            </a:spcBef>
            <a:spcAft>
              <a:spcPct val="15000"/>
            </a:spcAft>
            <a:buChar char="•"/>
          </a:pPr>
          <a:r>
            <a:rPr lang="en-US" sz="2500" kern="1200" dirty="0"/>
            <a:t>There is only one entity type</a:t>
          </a:r>
        </a:p>
      </dsp:txBody>
      <dsp:txXfrm>
        <a:off x="53" y="1046751"/>
        <a:ext cx="5127426" cy="3152460"/>
      </dsp:txXfrm>
    </dsp:sp>
    <dsp:sp modelId="{AF2065EC-BD44-410E-9D56-6BEC3E16C616}">
      <dsp:nvSpPr>
        <dsp:cNvPr id="0" name=""/>
        <dsp:cNvSpPr/>
      </dsp:nvSpPr>
      <dsp:spPr>
        <a:xfrm>
          <a:off x="5845319" y="326751"/>
          <a:ext cx="5127426" cy="720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Dataset</a:t>
          </a:r>
        </a:p>
      </dsp:txBody>
      <dsp:txXfrm>
        <a:off x="5845319" y="326751"/>
        <a:ext cx="5127426" cy="720000"/>
      </dsp:txXfrm>
    </dsp:sp>
    <dsp:sp modelId="{E87D3C83-1F60-4EB4-AE6F-4230A3C44655}">
      <dsp:nvSpPr>
        <dsp:cNvPr id="0" name=""/>
        <dsp:cNvSpPr/>
      </dsp:nvSpPr>
      <dsp:spPr>
        <a:xfrm>
          <a:off x="5845319" y="1046751"/>
          <a:ext cx="5127426" cy="31524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Metadata about the location of the data described by a work product component</a:t>
          </a:r>
        </a:p>
        <a:p>
          <a:pPr marL="228600" lvl="1" indent="-228600" algn="l" defTabSz="1111250">
            <a:lnSpc>
              <a:spcPct val="90000"/>
            </a:lnSpc>
            <a:spcBef>
              <a:spcPct val="0"/>
            </a:spcBef>
            <a:spcAft>
              <a:spcPct val="15000"/>
            </a:spcAft>
            <a:buChar char="•"/>
          </a:pPr>
          <a:r>
            <a:rPr lang="en-US" sz="2500" kern="1200" dirty="0"/>
            <a:t>Could be a binary file, or location in a physical data store</a:t>
          </a:r>
        </a:p>
        <a:p>
          <a:pPr marL="228600" lvl="1" indent="-228600" algn="l" defTabSz="1111250">
            <a:lnSpc>
              <a:spcPct val="90000"/>
            </a:lnSpc>
            <a:spcBef>
              <a:spcPct val="0"/>
            </a:spcBef>
            <a:spcAft>
              <a:spcPct val="15000"/>
            </a:spcAft>
            <a:buChar char="•"/>
          </a:pPr>
          <a:r>
            <a:rPr lang="en-US" sz="2500" kern="1200" dirty="0"/>
            <a:t>Current data set manifestations are File and File Collections</a:t>
          </a:r>
        </a:p>
        <a:p>
          <a:pPr marL="228600" lvl="1" indent="-228600" algn="l" defTabSz="1111250">
            <a:lnSpc>
              <a:spcPct val="90000"/>
            </a:lnSpc>
            <a:spcBef>
              <a:spcPct val="0"/>
            </a:spcBef>
            <a:spcAft>
              <a:spcPct val="15000"/>
            </a:spcAft>
            <a:buChar char="•"/>
          </a:pPr>
          <a:r>
            <a:rPr lang="en-US" sz="2500" kern="1200" dirty="0"/>
            <a:t>Specializations of each exist</a:t>
          </a:r>
        </a:p>
      </dsp:txBody>
      <dsp:txXfrm>
        <a:off x="5845319" y="1046751"/>
        <a:ext cx="5127426" cy="31524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83BDB-8551-40D4-801C-77FECD8782DF}">
      <dsp:nvSpPr>
        <dsp:cNvPr id="0" name=""/>
        <dsp:cNvSpPr/>
      </dsp:nvSpPr>
      <dsp:spPr>
        <a:xfrm>
          <a:off x="776782" y="27189"/>
          <a:ext cx="1768639" cy="1768639"/>
        </a:xfrm>
        <a:prstGeom prst="ellipse">
          <a:avLst/>
        </a:prstGeom>
        <a:solidFill>
          <a:schemeClr val="tx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dirty="0"/>
            <a:t>OSDU Community</a:t>
          </a:r>
        </a:p>
      </dsp:txBody>
      <dsp:txXfrm>
        <a:off x="1012600" y="336701"/>
        <a:ext cx="1297002" cy="795887"/>
      </dsp:txXfrm>
    </dsp:sp>
    <dsp:sp modelId="{229DA2C2-19EC-491B-91C1-233B91948D34}">
      <dsp:nvSpPr>
        <dsp:cNvPr id="0" name=""/>
        <dsp:cNvSpPr/>
      </dsp:nvSpPr>
      <dsp:spPr>
        <a:xfrm>
          <a:off x="1448764" y="1142246"/>
          <a:ext cx="1768639" cy="1768639"/>
        </a:xfrm>
        <a:prstGeom prst="ellipse">
          <a:avLst/>
        </a:prstGeom>
        <a:solidFill>
          <a:schemeClr val="accent5">
            <a:lumMod val="90000"/>
            <a:alpha val="6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Vendors</a:t>
          </a:r>
        </a:p>
      </dsp:txBody>
      <dsp:txXfrm>
        <a:off x="1989673" y="1599144"/>
        <a:ext cx="1061183" cy="972751"/>
      </dsp:txXfrm>
    </dsp:sp>
    <dsp:sp modelId="{7F575241-F1B3-458F-A41F-A0B9D4BC5F16}">
      <dsp:nvSpPr>
        <dsp:cNvPr id="0" name=""/>
        <dsp:cNvSpPr/>
      </dsp:nvSpPr>
      <dsp:spPr>
        <a:xfrm>
          <a:off x="172396" y="1142246"/>
          <a:ext cx="1768639" cy="1768639"/>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Equinor</a:t>
          </a:r>
        </a:p>
      </dsp:txBody>
      <dsp:txXfrm>
        <a:off x="338943" y="1599144"/>
        <a:ext cx="1061183" cy="9727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6AC0B-6E45-A746-9FE5-9A310914111C}">
      <dsp:nvSpPr>
        <dsp:cNvPr id="0" name=""/>
        <dsp:cNvSpPr/>
      </dsp:nvSpPr>
      <dsp:spPr>
        <a:xfrm>
          <a:off x="0" y="121797"/>
          <a:ext cx="5849071" cy="3655669"/>
        </a:xfrm>
        <a:prstGeom prst="swooshArrow">
          <a:avLst>
            <a:gd name="adj1" fmla="val 25000"/>
            <a:gd name="adj2" fmla="val 25000"/>
          </a:avLst>
        </a:prstGeom>
        <a:solidFill>
          <a:srgbClr val="42A09C"/>
        </a:solidFill>
        <a:ln>
          <a:noFill/>
        </a:ln>
        <a:effectLst/>
      </dsp:spPr>
      <dsp:style>
        <a:lnRef idx="0">
          <a:scrgbClr r="0" g="0" b="0"/>
        </a:lnRef>
        <a:fillRef idx="1">
          <a:scrgbClr r="0" g="0" b="0"/>
        </a:fillRef>
        <a:effectRef idx="0">
          <a:scrgbClr r="0" g="0" b="0"/>
        </a:effectRef>
        <a:fontRef idx="minor"/>
      </dsp:style>
    </dsp:sp>
    <dsp:sp modelId="{5A38FDC9-3519-4C4B-A55D-5A4A4B4DCBBF}">
      <dsp:nvSpPr>
        <dsp:cNvPr id="0" name=""/>
        <dsp:cNvSpPr/>
      </dsp:nvSpPr>
      <dsp:spPr>
        <a:xfrm>
          <a:off x="0" y="3608632"/>
          <a:ext cx="134528" cy="134528"/>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CBBF-C465-934D-AD09-ADE42F8C527E}">
      <dsp:nvSpPr>
        <dsp:cNvPr id="0" name=""/>
        <dsp:cNvSpPr/>
      </dsp:nvSpPr>
      <dsp:spPr>
        <a:xfrm>
          <a:off x="643397" y="3078685"/>
          <a:ext cx="1000191" cy="87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84"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643397" y="3078685"/>
        <a:ext cx="1000191" cy="870049"/>
      </dsp:txXfrm>
    </dsp:sp>
    <dsp:sp modelId="{9FD97F8B-9BB4-6945-97A0-9DFB9350503D}">
      <dsp:nvSpPr>
        <dsp:cNvPr id="0" name=""/>
        <dsp:cNvSpPr/>
      </dsp:nvSpPr>
      <dsp:spPr>
        <a:xfrm>
          <a:off x="1055893" y="2338409"/>
          <a:ext cx="233962" cy="233962"/>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6A79C-A9CA-7140-9438-13F6B72A1F20}">
      <dsp:nvSpPr>
        <dsp:cNvPr id="0" name=""/>
        <dsp:cNvSpPr/>
      </dsp:nvSpPr>
      <dsp:spPr>
        <a:xfrm>
          <a:off x="1643588" y="2278093"/>
          <a:ext cx="1228304" cy="1670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972"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1643588" y="2278093"/>
        <a:ext cx="1228304" cy="1670640"/>
      </dsp:txXfrm>
    </dsp:sp>
    <dsp:sp modelId="{DD5F3436-338D-554A-828B-A20FAF645317}">
      <dsp:nvSpPr>
        <dsp:cNvPr id="0" name=""/>
        <dsp:cNvSpPr/>
      </dsp:nvSpPr>
      <dsp:spPr>
        <a:xfrm>
          <a:off x="2566478" y="1437050"/>
          <a:ext cx="310000" cy="310000"/>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90B46-BB30-2741-B2C8-7137CB8A3581}">
      <dsp:nvSpPr>
        <dsp:cNvPr id="0" name=""/>
        <dsp:cNvSpPr/>
      </dsp:nvSpPr>
      <dsp:spPr>
        <a:xfrm>
          <a:off x="2895290" y="1689531"/>
          <a:ext cx="1228304" cy="2259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263"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2895290" y="1689531"/>
        <a:ext cx="1228304" cy="2259203"/>
      </dsp:txXfrm>
    </dsp:sp>
    <dsp:sp modelId="{D0CF6565-834D-7D45-A45B-1E6CB44E806F}">
      <dsp:nvSpPr>
        <dsp:cNvPr id="0" name=""/>
        <dsp:cNvSpPr/>
      </dsp:nvSpPr>
      <dsp:spPr>
        <a:xfrm>
          <a:off x="4635732" y="845695"/>
          <a:ext cx="415284" cy="415284"/>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67451B-0853-824F-B514-3690D92E6069}">
      <dsp:nvSpPr>
        <dsp:cNvPr id="0" name=""/>
        <dsp:cNvSpPr/>
      </dsp:nvSpPr>
      <dsp:spPr>
        <a:xfrm>
          <a:off x="4269821" y="1327619"/>
          <a:ext cx="1228304" cy="26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050"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4269821" y="1327619"/>
        <a:ext cx="1228304" cy="262111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900799" y="0"/>
            <a:ext cx="2984183" cy="502596"/>
          </a:xfrm>
          <a:prstGeom prst="rect">
            <a:avLst/>
          </a:prstGeom>
        </p:spPr>
        <p:txBody>
          <a:bodyPr vert="horz" lIns="96588" tIns="48294" rIns="96588" bIns="48294" rtlCol="0"/>
          <a:lstStyle>
            <a:lvl1pPr algn="r">
              <a:defRPr sz="1300"/>
            </a:lvl1pPr>
          </a:lstStyle>
          <a:p>
            <a:fld id="{2CEA88EB-8FDD-45EC-96FC-94A1AF99DAFF}" type="datetimeFigureOut">
              <a:rPr lang="en-GB" smtClean="0"/>
              <a:t>02/06/2023</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900799" y="9514531"/>
            <a:ext cx="2984183" cy="502595"/>
          </a:xfrm>
          <a:prstGeom prst="rect">
            <a:avLst/>
          </a:prstGeom>
        </p:spPr>
        <p:txBody>
          <a:bodyPr vert="horz" lIns="96588" tIns="48294" rIns="96588" bIns="48294" rtlCol="0" anchor="b"/>
          <a:lstStyle>
            <a:lvl1pPr algn="r">
              <a:defRPr sz="13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p:cNvSpPr>
            <a:spLocks noGrp="1"/>
          </p:cNvSpPr>
          <p:nvPr>
            <p:ph type="dt" idx="1"/>
          </p:nvPr>
        </p:nvSpPr>
        <p:spPr>
          <a:xfrm>
            <a:off x="3900799" y="0"/>
            <a:ext cx="2984183" cy="502596"/>
          </a:xfrm>
          <a:prstGeom prst="rect">
            <a:avLst/>
          </a:prstGeom>
        </p:spPr>
        <p:txBody>
          <a:bodyPr vert="horz" lIns="96588" tIns="48294" rIns="96588" bIns="48294" rtlCol="0"/>
          <a:lstStyle>
            <a:lvl1pPr algn="r">
              <a:defRPr sz="1300"/>
            </a:lvl1pPr>
          </a:lstStyle>
          <a:p>
            <a:fld id="{4F35AAD9-D119-47C5-9471-94F136996FDC}" type="datetimeFigureOut">
              <a:rPr lang="en-GB" smtClean="0"/>
              <a:t>02/06/2023</a:t>
            </a:fld>
            <a:endParaRPr lang="en-GB"/>
          </a:p>
        </p:txBody>
      </p:sp>
      <p:sp>
        <p:nvSpPr>
          <p:cNvPr id="4" name="Slide Image Placeholder 3"/>
          <p:cNvSpPr>
            <a:spLocks noGrp="1" noRot="1" noChangeAspect="1"/>
          </p:cNvSpPr>
          <p:nvPr>
            <p:ph type="sldImg" idx="2"/>
          </p:nvPr>
        </p:nvSpPr>
        <p:spPr>
          <a:xfrm>
            <a:off x="439738" y="1252538"/>
            <a:ext cx="6007100" cy="3379787"/>
          </a:xfrm>
          <a:prstGeom prst="rect">
            <a:avLst/>
          </a:prstGeom>
          <a:noFill/>
          <a:ln w="12700">
            <a:solidFill>
              <a:prstClr val="black"/>
            </a:solidFill>
          </a:ln>
        </p:spPr>
        <p:txBody>
          <a:bodyPr vert="horz" lIns="96588" tIns="48294" rIns="96588" bIns="48294" rtlCol="0" anchor="ctr"/>
          <a:lstStyle/>
          <a:p>
            <a:endParaRPr lang="en-GB"/>
          </a:p>
        </p:txBody>
      </p:sp>
      <p:sp>
        <p:nvSpPr>
          <p:cNvPr id="5" name="Notes Placeholder 4"/>
          <p:cNvSpPr>
            <a:spLocks noGrp="1"/>
          </p:cNvSpPr>
          <p:nvPr>
            <p:ph type="body" sz="quarter" idx="3"/>
          </p:nvPr>
        </p:nvSpPr>
        <p:spPr>
          <a:xfrm>
            <a:off x="688658" y="4820741"/>
            <a:ext cx="5509260" cy="3944243"/>
          </a:xfrm>
          <a:prstGeom prst="rect">
            <a:avLst/>
          </a:prstGeom>
        </p:spPr>
        <p:txBody>
          <a:bodyPr vert="horz" lIns="96588" tIns="48294" rIns="96588" bIns="4829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7" name="Slide Number Placeholder 6"/>
          <p:cNvSpPr>
            <a:spLocks noGrp="1"/>
          </p:cNvSpPr>
          <p:nvPr>
            <p:ph type="sldNum" sz="quarter" idx="5"/>
          </p:nvPr>
        </p:nvSpPr>
        <p:spPr>
          <a:xfrm>
            <a:off x="3900799" y="9514531"/>
            <a:ext cx="2984183" cy="502595"/>
          </a:xfrm>
          <a:prstGeom prst="rect">
            <a:avLst/>
          </a:prstGeom>
        </p:spPr>
        <p:txBody>
          <a:bodyPr vert="horz" lIns="96588" tIns="48294" rIns="96588" bIns="48294" rtlCol="0" anchor="b"/>
          <a:lstStyle>
            <a:lvl1pPr algn="r">
              <a:defRPr sz="13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proposals must be assigned an OSDU group type, and the group type dictates the degree of specificity and comprehensiveness needed for the definition</a:t>
            </a:r>
          </a:p>
          <a:p>
            <a:r>
              <a:rPr lang="en-US" dirty="0"/>
              <a:t>These are the primary group types for data modelling activity</a:t>
            </a:r>
          </a:p>
        </p:txBody>
      </p:sp>
      <p:sp>
        <p:nvSpPr>
          <p:cNvPr id="4" name="Slide Number Placeholder 3"/>
          <p:cNvSpPr>
            <a:spLocks noGrp="1"/>
          </p:cNvSpPr>
          <p:nvPr>
            <p:ph type="sldNum" sz="quarter" idx="5"/>
          </p:nvPr>
        </p:nvSpPr>
        <p:spPr/>
        <p:txBody>
          <a:bodyPr/>
          <a:lstStyle/>
          <a:p>
            <a:fld id="{DF16A637-0836-4FCD-B3C0-D63ECE57A35F}" type="slidenum">
              <a:rPr lang="en-US" smtClean="0"/>
              <a:t>36</a:t>
            </a:fld>
            <a:endParaRPr lang="en-US"/>
          </a:p>
        </p:txBody>
      </p:sp>
    </p:spTree>
    <p:extLst>
      <p:ext uri="{BB962C8B-B14F-4D97-AF65-F5344CB8AC3E}">
        <p14:creationId xmlns:p14="http://schemas.microsoft.com/office/powerpoint/2010/main" val="272662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proposals must be assigned an OSDU group type, and the group type dictates the degree of specificity and comprehensiveness needed for the definition</a:t>
            </a:r>
          </a:p>
          <a:p>
            <a:r>
              <a:rPr lang="en-US" dirty="0"/>
              <a:t>Work product is unlikely to be affected by data modelling activity</a:t>
            </a:r>
          </a:p>
          <a:p>
            <a:r>
              <a:rPr lang="en-US" dirty="0"/>
              <a:t>Dataset may be expanded beyond current permutations, but more likely as a Horizon 2 or 3 activity</a:t>
            </a:r>
          </a:p>
        </p:txBody>
      </p:sp>
      <p:sp>
        <p:nvSpPr>
          <p:cNvPr id="4" name="Slide Number Placeholder 3"/>
          <p:cNvSpPr>
            <a:spLocks noGrp="1"/>
          </p:cNvSpPr>
          <p:nvPr>
            <p:ph type="sldNum" sz="quarter" idx="5"/>
          </p:nvPr>
        </p:nvSpPr>
        <p:spPr/>
        <p:txBody>
          <a:bodyPr/>
          <a:lstStyle/>
          <a:p>
            <a:fld id="{DF16A637-0836-4FCD-B3C0-D63ECE57A35F}" type="slidenum">
              <a:rPr lang="en-US" smtClean="0"/>
              <a:t>37</a:t>
            </a:fld>
            <a:endParaRPr lang="en-US"/>
          </a:p>
        </p:txBody>
      </p:sp>
    </p:spTree>
    <p:extLst>
      <p:ext uri="{BB962C8B-B14F-4D97-AF65-F5344CB8AC3E}">
        <p14:creationId xmlns:p14="http://schemas.microsoft.com/office/powerpoint/2010/main" val="27204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C46255-B0A8-41CF-A15B-EB86725FC229}" type="slidenum">
              <a:rPr lang="en-GB" smtClean="0"/>
              <a:t>40</a:t>
            </a:fld>
            <a:endParaRPr lang="en-GB"/>
          </a:p>
        </p:txBody>
      </p:sp>
    </p:spTree>
    <p:extLst>
      <p:ext uri="{BB962C8B-B14F-4D97-AF65-F5344CB8AC3E}">
        <p14:creationId xmlns:p14="http://schemas.microsoft.com/office/powerpoint/2010/main" val="120757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latin typeface="+mj-lt"/>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7BE0CD2-2782-4FFC-BF32-A20B6B38B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CC39BF86-531A-4E8B-9EB2-BAFB4B91D1AA}"/>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21A43D7-C7D5-4D54-9D8A-3C3E1F157B4C}"/>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75DA426A-C5A5-4B5F-8FF6-1EBAC51ED8C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6606569D-EEFF-4DA7-A5D6-6A1EB940B5F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C2E66FD-C906-4BCD-A197-1D2B713CD6A9}"/>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70DE7F00-A801-4A9B-BC31-14E1D11C497A}"/>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DBE1699E-E932-47E8-8B66-A4E35EE8DCB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A59330CE-E6C8-4331-A7A0-54BB6A1D92B7}"/>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E019386B-9555-48C7-BFC0-56A36845FF2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4F9B864B-D97F-4CBB-A99C-E6E83ACE0D4A}"/>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7D316B71-5675-4A81-9D87-926ECA6BBFED}"/>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392BB7DF-B24A-45C5-9029-51190CAD556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8156B12F-6DA5-4BD0-ABAD-2FF5AF8F3BF3}"/>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703AE086-3A1E-4D48-85EF-AD8DE9023D8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C50903FB-D586-4569-A4FB-B5D6C993E91E}"/>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D1F0F00E-665C-48A1-8B56-FC2FFCE4BF99}"/>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3FF37873-B1C3-4E79-BC93-00FE6FC42D36}"/>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A1CD860B-9C21-4268-B43B-EF55EABCBDC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D8F6BA07-9C24-481B-94C8-CE20C7D08B8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594BC996-E383-44F7-A852-B3908EDB9BB5}"/>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A27B6735-8DA4-4367-8FEB-D7D6BA10ADA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DA42CC2-83DC-46B6-92C6-DA808E4620CC}"/>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B9DDA998-7F32-4849-AB0A-78BC375D4487}"/>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6E5FC85-024B-460F-B173-BAE15316BC2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D358691C-34D0-420D-9678-FB9144D1D74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87A041C6-5D04-41E3-9648-7FBB518574F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B271E3B6-84E2-4DFB-A810-1FC30355DC2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11186EE5-AECD-4CEC-A023-9347A1BFD17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8279651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99393" y="3612279"/>
            <a:ext cx="8619695" cy="1143000"/>
          </a:xfrm>
        </p:spPr>
        <p:txBody>
          <a:bodyPr>
            <a:normAutofit/>
          </a:bodyPr>
          <a:lstStyle>
            <a:lvl1pPr>
              <a:defRPr sz="2667" i="1">
                <a:solidFill>
                  <a:schemeClr val="accent1"/>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3" name="Picture 2">
            <a:extLst>
              <a:ext uri="{FF2B5EF4-FFF2-40B4-BE49-F238E27FC236}">
                <a16:creationId xmlns:a16="http://schemas.microsoft.com/office/drawing/2014/main" id="{9B44A4CE-6EEE-C847-A8ED-7283A476C706}"/>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217871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61018" y="1"/>
            <a:ext cx="5455812"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341502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27768" y="-1"/>
            <a:ext cx="5464233"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41351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14" name="Group 13"/>
          <p:cNvGrpSpPr/>
          <p:nvPr/>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2020</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2FEB81B2-2AA1-4AF4-A66A-0751F51A3799}" type="slidenum">
              <a:rPr lang="en-US" smtClean="0"/>
              <a:t>‹#›</a:t>
            </a:fld>
            <a:endParaRPr lang="en-US"/>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a:extLst>
              <a:ext uri="{FF2B5EF4-FFF2-40B4-BE49-F238E27FC236}">
                <a16:creationId xmlns:a16="http://schemas.microsoft.com/office/drawing/2014/main" id="{D4C70607-63BD-47CF-82FF-ECEC23DB8677}"/>
              </a:ext>
            </a:extLst>
          </p:cNvPr>
          <p:cNvPicPr>
            <a:picLocks noChangeAspect="1" noChangeArrowheads="1"/>
          </p:cNvPicPr>
          <p:nvPr/>
        </p:nvPicPr>
        <p:blipFill>
          <a:blip r:embed="rId2"/>
          <a:stretch>
            <a:fillRect/>
          </a:stretch>
        </p:blipFill>
        <p:spPr bwMode="auto">
          <a:xfrm>
            <a:off x="10717328" y="6154309"/>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134542"/>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188217" y="6218236"/>
            <a:ext cx="2844800" cy="365125"/>
          </a:xfrm>
          <a:prstGeom prst="rect">
            <a:avLst/>
          </a:prstGeom>
        </p:spPr>
        <p:txBody>
          <a:bodyPr/>
          <a:lstStyle>
            <a:lvl1pPr algn="ctr">
              <a:defRPr>
                <a:solidFill>
                  <a:schemeClr val="bg2">
                    <a:lumMod val="75000"/>
                  </a:schemeClr>
                </a:solidFill>
              </a:defRPr>
            </a:lvl1pPr>
          </a:lstStyle>
          <a:p>
            <a:fld id="{E47BC618-24A3-4969-A553-87364AA6DABE}" type="slidenum">
              <a:rPr lang="en-US" smtClean="0"/>
              <a:t>‹#›</a:t>
            </a:fld>
            <a:endParaRPr lang="en-US"/>
          </a:p>
        </p:txBody>
      </p:sp>
      <p:cxnSp>
        <p:nvCxnSpPr>
          <p:cNvPr id="7" name="Straight Connector 6">
            <a:extLst>
              <a:ext uri="{FF2B5EF4-FFF2-40B4-BE49-F238E27FC236}">
                <a16:creationId xmlns:a16="http://schemas.microsoft.com/office/drawing/2014/main" id="{D912CF3F-F052-48F2-BB12-FAFEFD760352}"/>
              </a:ext>
            </a:extLst>
          </p:cNvPr>
          <p:cNvCxnSpPr/>
          <p:nvPr userDrawn="1"/>
        </p:nvCxnSpPr>
        <p:spPr>
          <a:xfrm>
            <a:off x="598312" y="6486956"/>
            <a:ext cx="9891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03120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13976"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150419983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1796277689"/>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cxnSp>
        <p:nvCxnSpPr>
          <p:cNvPr id="11" name="Straight Connector 10"/>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4016911713"/>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cxnSp>
        <p:nvCxnSpPr>
          <p:cNvPr id="6" name="Straight Connector 5"/>
          <p:cNvCxnSpPr/>
          <p:nvPr/>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48320" y="62182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307764434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txBox="1">
            <a:spLocks/>
          </p:cNvSpPr>
          <p:nvPr/>
        </p:nvSpPr>
        <p:spPr>
          <a:xfrm>
            <a:off x="9256905" y="6185342"/>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38868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0075422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3403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53178607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260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D3D5913-76EF-1148-B78F-2FDF8B861731}"/>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37961640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0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BFD9B87-4217-CE43-86CD-BB874CDAA336}"/>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1478354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49650" cy="4216127"/>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a:t>Click to edit Master title style</a:t>
            </a:r>
            <a:endParaRPr lang="nb-NO"/>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18000" y="2642836"/>
            <a:ext cx="3552825" cy="3594779"/>
          </a:xfrm>
        </p:spPr>
        <p:txBody>
          <a:bodyPr lIns="72000" rIns="72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18000" y="2023519"/>
            <a:ext cx="3553200"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lstStyle/>
          <a:p>
            <a:r>
              <a:rPr lang="en-US"/>
              <a:t>Click to edit Master title style</a:t>
            </a:r>
            <a:endParaRPr lang="nb-NO"/>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50311" y="806482"/>
            <a:ext cx="2646364" cy="1762125"/>
          </a:xfrm>
        </p:spPr>
        <p:txBody>
          <a:bodyPr lIns="180000" tIns="180000" anchor="b"/>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3" y="800100"/>
            <a:ext cx="8080375"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48725" y="2653642"/>
            <a:ext cx="2647949"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b"/>
          <a:lstStyle/>
          <a:p>
            <a:r>
              <a:rPr lang="en-US"/>
              <a:t>Click to edit Master title style</a:t>
            </a:r>
            <a:endParaRPr lang="en-GB"/>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a:t>Click icon to add picture</a:t>
            </a:r>
            <a:endParaRPr lang="en-GB"/>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49650" cy="1760538"/>
          </a:xfrm>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3897"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3897"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b"/>
          <a:lstStyle/>
          <a:p>
            <a:r>
              <a:rPr lang="en-US"/>
              <a:t>Click to edit Master title style</a:t>
            </a:r>
            <a:endParaRPr lang="en-GB"/>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D764DD3D-3F87-4AE7-B1C3-9B01BEB273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39377836-27A1-4D49-A03B-79F3FD3CEB36}"/>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6E62179-EDD0-4A73-A79A-63086544D1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BF4CA030-25E3-4D43-9BD6-52873EEC674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F10DFE2A-46A1-47B0-B0CD-9DD61F5E9076}"/>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DF1CEDD6-DBEB-4C60-86EA-55BEA5ADC6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FC727C03-3E35-43D3-A54F-8101D508B19E}"/>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7219E6F4-4385-415D-87B9-54DC3868670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7894CBC8-A88B-400C-A1C6-788177F568C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A62BA147-F51D-424B-B5B8-80BF080B9CD0}"/>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253BD315-8766-4444-BD94-29171B8626F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E79CE30-19A5-4643-A6EE-847823B8F496}"/>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CCDF52CE-ED97-429B-8734-B93C971111DD}"/>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DB186CE-DCED-4FFF-B2C5-18C2E0D770D7}"/>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4618763A-A345-4FF5-B72B-B016C5289E26}"/>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56907763-A673-4924-9615-DFA9183F02D2}"/>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FB1B958F-864C-4B6E-AF5A-27394D477C78}"/>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EB325C5-19DD-403D-8B9E-A3B28EFF111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46EBA17B-A4DE-43EC-8749-153AACC76E23}"/>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E3EDE144-73EB-409F-913D-92F8A5D6C2DB}"/>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2BF09AD7-98AB-48A4-ACED-00DDE4D0D3A9}"/>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9CBEF0FA-AF39-479E-9734-658145706CD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D24D0EDB-179F-4D7E-8CF5-120EC058C40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E23D3BA-5C12-4404-BC89-7B4DD31936C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E3F5380E-EB1B-4903-BE98-8C7032DF37FA}"/>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A815EBF4-9D45-487F-8004-E039B1C1575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93D663C-5464-4227-94AC-5DEC370C34BB}"/>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77267C83-22AF-436F-9C09-D508100515C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mj-lt"/>
                <a:ea typeface="+mn-ea"/>
                <a:cs typeface="Arial" charset="0"/>
              </a:rPr>
              <a:t>© </a:t>
            </a:r>
            <a:r>
              <a:rPr kumimoji="0" lang="en-US" sz="1000" b="0" i="0" u="none" strike="noStrike" kern="1200" cap="none" spc="0" normalizeH="0" baseline="0" noProof="0" err="1">
                <a:ln>
                  <a:noFill/>
                </a:ln>
                <a:solidFill>
                  <a:schemeClr val="accent1"/>
                </a:solidFill>
                <a:effectLst/>
                <a:uLnTx/>
                <a:uFillTx/>
                <a:latin typeface="+mj-lt"/>
                <a:ea typeface="+mn-ea"/>
                <a:cs typeface="Arial" charset="0"/>
              </a:rPr>
              <a:t>Equinor</a:t>
            </a:r>
            <a:r>
              <a:rPr kumimoji="0" lang="en-US" sz="1000" b="0" i="0" u="none" strike="noStrike" kern="1200" cap="none" spc="0" normalizeH="0" baseline="0" noProof="0">
                <a:ln>
                  <a:noFill/>
                </a:ln>
                <a:solidFill>
                  <a:schemeClr val="accent1"/>
                </a:solidFill>
                <a:effectLst/>
                <a:uLnTx/>
                <a:uFillTx/>
                <a:latin typeface="+mj-lt"/>
                <a:ea typeface="+mn-ea"/>
                <a:cs typeface="Arial" charset="0"/>
              </a:rPr>
              <a:t>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Copyright to all material including, but not limited to, written material, photographs, drawings, images, tables and data remains the property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All rights reserved. Any other use, reproduction, translation, adaption, arrangement, alteration, distribution or storage of this presentation, in whole or in part, without the prior written permission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is prohibited. The information contained in this presentation may not be accurate, up to date or applicable to the circumstances of any particular case, despite our efforts.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cannot accept any liability for any inaccuracies or omissions.</a:t>
            </a:r>
            <a:endParaRPr kumimoji="0" lang="en-US" sz="600" b="0" i="0" u="none" strike="noStrike" kern="1200" cap="none" spc="0" normalizeH="0" baseline="0" noProof="0">
              <a:ln>
                <a:noFill/>
              </a:ln>
              <a:solidFill>
                <a:srgbClr val="333333"/>
              </a:solidFill>
              <a:effectLst/>
              <a:uLnTx/>
              <a:uFillTx/>
              <a:latin typeface="Equinor Beta Light" panose="00000400000000000000" pitchFamily="50"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2"/>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US"/>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1"/>
                </a:solidFill>
                <a:latin typeface="+mj-lt"/>
              </a:defRPr>
            </a:lvl1pPr>
          </a:lstStyle>
          <a:p>
            <a:r>
              <a:rPr lang="en-US"/>
              <a:t>Click to add presentation title</a:t>
            </a:r>
            <a:endParaRPr lang="en-GB"/>
          </a:p>
        </p:txBody>
      </p:sp>
      <p:pic>
        <p:nvPicPr>
          <p:cNvPr id="7" name="Logo_RW_01">
            <a:hlinkClick r:id="" action="ppaction://media"/>
            <a:extLst>
              <a:ext uri="{FF2B5EF4-FFF2-40B4-BE49-F238E27FC236}">
                <a16:creationId xmlns:a16="http://schemas.microsoft.com/office/drawing/2014/main" id="{16459ECC-A6AD-4912-823A-BED9DF1D4547}"/>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1" t="2651" r="19233" b="-1765"/>
          <a:stretch/>
        </p:blipFill>
        <p:spPr>
          <a:xfrm>
            <a:off x="8183244" y="19049"/>
            <a:ext cx="3974126" cy="2743201"/>
          </a:xfrm>
          <a:prstGeom prst="rect">
            <a:avLst/>
          </a:prstGeom>
        </p:spPr>
      </p:pic>
      <p:grpSp>
        <p:nvGrpSpPr>
          <p:cNvPr id="8" name="Group 15">
            <a:extLst>
              <a:ext uri="{FF2B5EF4-FFF2-40B4-BE49-F238E27FC236}">
                <a16:creationId xmlns:a16="http://schemas.microsoft.com/office/drawing/2014/main" id="{0F466226-9F05-4584-93FD-B883A3935863}"/>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5076ED82-B030-4885-ACE1-764ABE01CF42}"/>
                </a:ext>
              </a:extLst>
            </p:cNvPr>
            <p:cNvGrpSpPr/>
            <p:nvPr userDrawn="1"/>
          </p:nvGrpSpPr>
          <p:grpSpPr>
            <a:xfrm>
              <a:off x="12302034" y="4577510"/>
              <a:ext cx="201733" cy="660533"/>
              <a:chOff x="12270137" y="3967908"/>
              <a:chExt cx="223553" cy="660533"/>
            </a:xfrm>
          </p:grpSpPr>
          <p:sp>
            <p:nvSpPr>
              <p:cNvPr id="34" name="Rectangle 156">
                <a:extLst>
                  <a:ext uri="{FF2B5EF4-FFF2-40B4-BE49-F238E27FC236}">
                    <a16:creationId xmlns:a16="http://schemas.microsoft.com/office/drawing/2014/main" id="{1D97FDA6-B043-451F-8D36-D4F1E2F6EE19}"/>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157">
                <a:extLst>
                  <a:ext uri="{FF2B5EF4-FFF2-40B4-BE49-F238E27FC236}">
                    <a16:creationId xmlns:a16="http://schemas.microsoft.com/office/drawing/2014/main" id="{928055AE-A156-42D3-9596-214565B58823}"/>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158">
                <a:extLst>
                  <a:ext uri="{FF2B5EF4-FFF2-40B4-BE49-F238E27FC236}">
                    <a16:creationId xmlns:a16="http://schemas.microsoft.com/office/drawing/2014/main" id="{3B2F63AF-614E-42AD-BBAC-6FED000D90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E624FE47-BFF9-46CD-9638-2C10C91B2856}"/>
                </a:ext>
              </a:extLst>
            </p:cNvPr>
            <p:cNvGrpSpPr/>
            <p:nvPr userDrawn="1"/>
          </p:nvGrpSpPr>
          <p:grpSpPr>
            <a:xfrm>
              <a:off x="12302034" y="3317287"/>
              <a:ext cx="201733" cy="1125185"/>
              <a:chOff x="12270137" y="2809458"/>
              <a:chExt cx="223553" cy="1125185"/>
            </a:xfrm>
          </p:grpSpPr>
          <p:sp>
            <p:nvSpPr>
              <p:cNvPr id="29" name="Rectangle 173">
                <a:extLst>
                  <a:ext uri="{FF2B5EF4-FFF2-40B4-BE49-F238E27FC236}">
                    <a16:creationId xmlns:a16="http://schemas.microsoft.com/office/drawing/2014/main" id="{73D94B31-AF43-40E3-8C86-B4A29CA3988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4">
                <a:extLst>
                  <a:ext uri="{FF2B5EF4-FFF2-40B4-BE49-F238E27FC236}">
                    <a16:creationId xmlns:a16="http://schemas.microsoft.com/office/drawing/2014/main" id="{99044CCD-F181-4D53-8B7A-8070617ADB20}"/>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5">
                <a:extLst>
                  <a:ext uri="{FF2B5EF4-FFF2-40B4-BE49-F238E27FC236}">
                    <a16:creationId xmlns:a16="http://schemas.microsoft.com/office/drawing/2014/main" id="{E33AFCB3-8D1B-4B52-8A17-0926B158885E}"/>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76">
                <a:extLst>
                  <a:ext uri="{FF2B5EF4-FFF2-40B4-BE49-F238E27FC236}">
                    <a16:creationId xmlns:a16="http://schemas.microsoft.com/office/drawing/2014/main" id="{667EB397-B814-4D14-B25E-F6B7FDCAF88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77">
                <a:extLst>
                  <a:ext uri="{FF2B5EF4-FFF2-40B4-BE49-F238E27FC236}">
                    <a16:creationId xmlns:a16="http://schemas.microsoft.com/office/drawing/2014/main" id="{34971430-24CF-4CC9-BB26-6ED8AC938923}"/>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0">
              <a:extLst>
                <a:ext uri="{FF2B5EF4-FFF2-40B4-BE49-F238E27FC236}">
                  <a16:creationId xmlns:a16="http://schemas.microsoft.com/office/drawing/2014/main" id="{82C61963-E5DD-4AE1-BD93-A3BE6EB8765C}"/>
                </a:ext>
              </a:extLst>
            </p:cNvPr>
            <p:cNvGrpSpPr/>
            <p:nvPr userDrawn="1"/>
          </p:nvGrpSpPr>
          <p:grpSpPr>
            <a:xfrm>
              <a:off x="12302034" y="2057064"/>
              <a:ext cx="201733" cy="1125185"/>
              <a:chOff x="12270137" y="1651008"/>
              <a:chExt cx="223553" cy="1125185"/>
            </a:xfrm>
          </p:grpSpPr>
          <p:sp>
            <p:nvSpPr>
              <p:cNvPr id="24" name="Rectangle 183">
                <a:extLst>
                  <a:ext uri="{FF2B5EF4-FFF2-40B4-BE49-F238E27FC236}">
                    <a16:creationId xmlns:a16="http://schemas.microsoft.com/office/drawing/2014/main" id="{90CE9729-18A8-4731-91A3-6CDE07FA6ED2}"/>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4">
                <a:extLst>
                  <a:ext uri="{FF2B5EF4-FFF2-40B4-BE49-F238E27FC236}">
                    <a16:creationId xmlns:a16="http://schemas.microsoft.com/office/drawing/2014/main" id="{C01C5702-39D4-4B7C-9CBF-1E6AAFD6AAE2}"/>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5">
                <a:extLst>
                  <a:ext uri="{FF2B5EF4-FFF2-40B4-BE49-F238E27FC236}">
                    <a16:creationId xmlns:a16="http://schemas.microsoft.com/office/drawing/2014/main" id="{D0E77939-05E9-4932-AB0B-106A7AB815E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86">
                <a:extLst>
                  <a:ext uri="{FF2B5EF4-FFF2-40B4-BE49-F238E27FC236}">
                    <a16:creationId xmlns:a16="http://schemas.microsoft.com/office/drawing/2014/main" id="{E5206ECC-C11D-456F-BCB8-BA00DA1F89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87">
                <a:extLst>
                  <a:ext uri="{FF2B5EF4-FFF2-40B4-BE49-F238E27FC236}">
                    <a16:creationId xmlns:a16="http://schemas.microsoft.com/office/drawing/2014/main" id="{B445DF7A-2058-42FA-B80F-82CC7C93C10F}"/>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9">
              <a:extLst>
                <a:ext uri="{FF2B5EF4-FFF2-40B4-BE49-F238E27FC236}">
                  <a16:creationId xmlns:a16="http://schemas.microsoft.com/office/drawing/2014/main" id="{D2F74E3A-C1E8-4C8E-A872-DF6400FCD1E1}"/>
                </a:ext>
              </a:extLst>
            </p:cNvPr>
            <p:cNvGrpSpPr/>
            <p:nvPr userDrawn="1"/>
          </p:nvGrpSpPr>
          <p:grpSpPr>
            <a:xfrm>
              <a:off x="12302034" y="796842"/>
              <a:ext cx="201733" cy="1125185"/>
              <a:chOff x="12270137" y="492558"/>
              <a:chExt cx="223553" cy="1125185"/>
            </a:xfrm>
          </p:grpSpPr>
          <p:sp>
            <p:nvSpPr>
              <p:cNvPr id="19" name="Rectangle 188">
                <a:extLst>
                  <a:ext uri="{FF2B5EF4-FFF2-40B4-BE49-F238E27FC236}">
                    <a16:creationId xmlns:a16="http://schemas.microsoft.com/office/drawing/2014/main" id="{A8A4E43A-127E-4AA7-B132-ACB895DFBFB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89">
                <a:extLst>
                  <a:ext uri="{FF2B5EF4-FFF2-40B4-BE49-F238E27FC236}">
                    <a16:creationId xmlns:a16="http://schemas.microsoft.com/office/drawing/2014/main" id="{4BD8DA4F-3682-4799-A662-CE3B500D22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0">
                <a:extLst>
                  <a:ext uri="{FF2B5EF4-FFF2-40B4-BE49-F238E27FC236}">
                    <a16:creationId xmlns:a16="http://schemas.microsoft.com/office/drawing/2014/main" id="{582F44AD-E6EB-4234-8184-753026C3A47F}"/>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91">
                <a:extLst>
                  <a:ext uri="{FF2B5EF4-FFF2-40B4-BE49-F238E27FC236}">
                    <a16:creationId xmlns:a16="http://schemas.microsoft.com/office/drawing/2014/main" id="{F0A89595-CE6B-4342-B5DB-D438B2FBA4B7}"/>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92">
                <a:extLst>
                  <a:ext uri="{FF2B5EF4-FFF2-40B4-BE49-F238E27FC236}">
                    <a16:creationId xmlns:a16="http://schemas.microsoft.com/office/drawing/2014/main" id="{9EEDC27C-B9E3-44C4-A970-0759B687E2F3}"/>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3">
              <a:extLst>
                <a:ext uri="{FF2B5EF4-FFF2-40B4-BE49-F238E27FC236}">
                  <a16:creationId xmlns:a16="http://schemas.microsoft.com/office/drawing/2014/main" id="{EEA32127-E227-4284-B99B-060C4D1FAE00}"/>
                </a:ext>
              </a:extLst>
            </p:cNvPr>
            <p:cNvGrpSpPr/>
            <p:nvPr userDrawn="1"/>
          </p:nvGrpSpPr>
          <p:grpSpPr>
            <a:xfrm>
              <a:off x="12302034" y="0"/>
              <a:ext cx="201733" cy="661805"/>
              <a:chOff x="12270137" y="-434202"/>
              <a:chExt cx="223553" cy="661805"/>
            </a:xfrm>
          </p:grpSpPr>
          <p:sp>
            <p:nvSpPr>
              <p:cNvPr id="16" name="Rectangle 200">
                <a:extLst>
                  <a:ext uri="{FF2B5EF4-FFF2-40B4-BE49-F238E27FC236}">
                    <a16:creationId xmlns:a16="http://schemas.microsoft.com/office/drawing/2014/main" id="{299EAC0C-4A47-434B-BEA8-1E19CF386106}"/>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31">
                <a:extLst>
                  <a:ext uri="{FF2B5EF4-FFF2-40B4-BE49-F238E27FC236}">
                    <a16:creationId xmlns:a16="http://schemas.microsoft.com/office/drawing/2014/main" id="{82EDFEE2-CAD8-459D-95FF-8E177E3F5AEE}"/>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33">
                <a:extLst>
                  <a:ext uri="{FF2B5EF4-FFF2-40B4-BE49-F238E27FC236}">
                    <a16:creationId xmlns:a16="http://schemas.microsoft.com/office/drawing/2014/main" id="{BABF36C7-EE2E-405B-BC31-0B3055D48E0E}"/>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46316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023091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414693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26383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78396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690429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23351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771427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19177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931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5" name="Picture 4">
            <a:extLst>
              <a:ext uri="{FF2B5EF4-FFF2-40B4-BE49-F238E27FC236}">
                <a16:creationId xmlns:a16="http://schemas.microsoft.com/office/drawing/2014/main" id="{FB70F985-82A2-425E-9E75-CFF4ACB45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6" name="Group 15">
            <a:extLst>
              <a:ext uri="{FF2B5EF4-FFF2-40B4-BE49-F238E27FC236}">
                <a16:creationId xmlns:a16="http://schemas.microsoft.com/office/drawing/2014/main" id="{4B30AC2E-F10A-4EB6-895A-ABD2CFB84D4B}"/>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8F3B07A2-41FE-430B-BD6F-693975B3C401}"/>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06F70521-B590-4876-B907-5CAC111CCE4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E8B6A08F-0F9C-44D5-B65C-1025CC55637E}"/>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14941EC5-4697-43AE-BDDB-D40C08BFCB1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D23CB-972A-49E6-BF3C-72DFF2962C29}"/>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1E74424E-D654-40C0-AF2C-1FD2F9B20E2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02F5BE6C-9B82-4A54-86E6-11BD64EECDB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B139F898-647B-4CB5-82F1-9FA19BC8D53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6D34A254-5F61-42D3-8808-DCC4795F4B7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BC5D45EE-A2C4-47A2-9260-83210F42F93E}"/>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F4DF9DC4-9116-4FCA-B0A3-1365A970EB9B}"/>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D370E047-E803-43D7-82A9-F40ADD9366EB}"/>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69C574BE-8A16-4E16-82A4-BE9F91650003}"/>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456EFB23-69B7-4F03-BD64-3281D675871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A96DE33B-8F42-4888-AD1D-2E1942503B8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5A4AA32-9093-4674-B0EA-A413C2C73DD2}"/>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6D9CF69D-7423-4CB2-B97E-2FB1A4B503A8}"/>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B264C8D6-E358-46C9-BA2C-2BAC5289B6EC}"/>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FD6A999A-0686-4719-BD15-1688C6407751}"/>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0E4BD3DB-2BEC-438D-A3E2-90B349C66A8A}"/>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7359C5D-938B-4C53-9A79-1B55C9CE3BC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D1A05513-99B7-499F-AA14-4C931EF88F1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2BBD3E8-9E3C-4A18-9F49-4FFFDF23E15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B2715B0-8AD3-4FBD-AA83-0FC1D8DE8F63}"/>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149E612-1A42-462F-8AC7-7B7FB62205A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324BCEAC-7FDF-48ED-8192-9BEC365730C0}"/>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521207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1912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41759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13607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921595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894396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202357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570131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660253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4256558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88453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00707A"/>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B863E074-620B-4C54-B361-A24871884B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70B1FB14-BC28-4860-B886-22AA01E32B2D}"/>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A83FED49-5884-4524-81E8-2F65CF324340}"/>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2706DE36-7039-492B-8FAC-061519E9F7F8}"/>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1D32ABF9-6C7B-426D-889D-438B7CF623E9}"/>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57B49201-5B9D-40CE-AC57-1325BEAFEB9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15BE77-3341-44DF-A7FA-9B0ADED55AE2}"/>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FB033539-4B88-4FA8-8A4C-65BA4F4A431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F966C448-2C4F-44D8-A63F-078EB7FBC16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4C28DA3F-FE4C-48A0-B027-1528C705C5AB}"/>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DC734DB-EF99-495A-9AE5-81B5AA80B8C1}"/>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0BB1576-5EA2-433F-B0DD-B4F711085C7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6A7082FF-17F2-41A3-8C33-99BBBAA27F54}"/>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AE15F0F-62AA-4495-8E9F-DB501261603D}"/>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E879BD69-4737-42A1-A8C6-441653D254B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8DCF154F-D8A1-4898-A30A-ECB90FBF44E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47CFC4E-A72C-4239-99DC-B2387E853C44}"/>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2EC7C927-8F41-4AEA-BE2C-1724B330B265}"/>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CB29DF0D-4317-4D98-ADB7-BDC35674F4EF}"/>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F883CB1A-3014-450C-9449-B474A41C9A51}"/>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C0719DCE-02E7-4443-B5C0-E02E6F4CD25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2C18264-EDB6-4B97-B02E-17DD3E4AF34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A1F9116C-3532-4D43-BDFB-592F02787E4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9210B2FB-9427-4F58-B838-30217163EF8D}"/>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5AC1015C-2AD5-44D7-BE98-2C2425450A40}"/>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AFAE396-B3FC-4AB6-8F44-9279C94AC0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52593AA4-8312-4BAD-965A-D9DEDE2EDDC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76BEDEF-8CF0-4935-93B1-2694F8994F3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265976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57596458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006658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4" name="TxtClassification">
            <a:extLst>
              <a:ext uri="{FF2B5EF4-FFF2-40B4-BE49-F238E27FC236}">
                <a16:creationId xmlns:a16="http://schemas.microsoft.com/office/drawing/2014/main" id="{82D58A66-71B1-4B4B-B2D1-5120641E4F56}"/>
              </a:ext>
            </a:extLst>
          </p:cNvPr>
          <p:cNvSpPr>
            <a:spLocks noGrp="1"/>
          </p:cNvSpPr>
          <p:nvPr>
            <p:ph type="dt" sz="quarter" idx="10"/>
          </p:nvPr>
        </p:nvSpPr>
        <p:spPr bwMode="gray">
          <a:xfrm>
            <a:off x="2455333" y="6521366"/>
            <a:ext cx="2370667"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gn="l">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15" name="TxtPageNumber">
            <a:extLst>
              <a:ext uri="{FF2B5EF4-FFF2-40B4-BE49-F238E27FC236}">
                <a16:creationId xmlns:a16="http://schemas.microsoft.com/office/drawing/2014/main" id="{BCFB810A-B4BF-4E54-9B80-27F752CA234D}"/>
              </a:ext>
            </a:extLst>
          </p:cNvPr>
          <p:cNvSpPr>
            <a:spLocks noGrp="1"/>
          </p:cNvSpPr>
          <p:nvPr>
            <p:ph type="sldNum" sz="quarter" idx="11"/>
          </p:nvPr>
        </p:nvSpPr>
        <p:spPr bwMode="gray">
          <a:xfrm>
            <a:off x="334434" y="6521365"/>
            <a:ext cx="476165" cy="26246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fld id="{F919B4B9-EE84-4FB0-BF38-214B7AD7A3C6}" type="slidenum">
              <a:rPr lang="nb-NO" smtClean="0"/>
              <a:pPr/>
              <a:t>‹#›</a:t>
            </a:fld>
            <a:endParaRPr lang="nb-NO"/>
          </a:p>
        </p:txBody>
      </p:sp>
      <p:sp>
        <p:nvSpPr>
          <p:cNvPr id="16" name="TxtFooter">
            <a:extLst>
              <a:ext uri="{FF2B5EF4-FFF2-40B4-BE49-F238E27FC236}">
                <a16:creationId xmlns:a16="http://schemas.microsoft.com/office/drawing/2014/main" id="{E7DA318D-11E4-48E6-9788-D27B0F31A87F}"/>
              </a:ext>
            </a:extLst>
          </p:cNvPr>
          <p:cNvSpPr>
            <a:spLocks noGrp="1"/>
          </p:cNvSpPr>
          <p:nvPr>
            <p:ph type="ftr" sz="quarter" idx="12"/>
          </p:nvPr>
        </p:nvSpPr>
        <p:spPr>
          <a:xfrm>
            <a:off x="690033" y="6521366"/>
            <a:ext cx="5928699"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5" name="Rectangle 4">
            <a:extLst>
              <a:ext uri="{FF2B5EF4-FFF2-40B4-BE49-F238E27FC236}">
                <a16:creationId xmlns:a16="http://schemas.microsoft.com/office/drawing/2014/main" id="{DD4001AA-A972-45BC-A0B0-57F004C7EF37}"/>
              </a:ext>
            </a:extLst>
          </p:cNvPr>
          <p:cNvSpPr/>
          <p:nvPr userDrawn="1"/>
        </p:nvSpPr>
        <p:spPr>
          <a:xfrm>
            <a:off x="0" y="6131085"/>
            <a:ext cx="12192000" cy="7269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err="1">
              <a:solidFill>
                <a:schemeClr val="tx1"/>
              </a:solidFill>
            </a:endParaRPr>
          </a:p>
        </p:txBody>
      </p:sp>
    </p:spTree>
    <p:extLst>
      <p:ext uri="{BB962C8B-B14F-4D97-AF65-F5344CB8AC3E}">
        <p14:creationId xmlns:p14="http://schemas.microsoft.com/office/powerpoint/2010/main" val="2619451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2294858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870318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6049005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8515878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1961382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242625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578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43A186C0-EC28-446A-BAB0-6E768C6772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3F2256D-FBB3-42F4-8A1C-D2F2EAC431C8}"/>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40DBA3D2-0580-4866-8C2B-290B7C950B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ED3AE077-1970-43BB-80F3-86B4D362249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AB56ABE3-C338-4228-9C8D-B69608B5423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89382480-0E44-42CE-80A2-DB1A301BAA5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42803-2D3E-4C06-86D8-71F6CDAD5587}"/>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C9332426-0777-4AED-B726-1C2DC58448C6}"/>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428DF778-6871-4D61-88DD-9ABF87702C28}"/>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CC881E49-4A17-40F3-A770-94B42AF4E129}"/>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C9CA581-3FC7-4BBD-B11F-5AE7925150C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DDC05CB7-4567-46C0-B9F1-8B9E4F7F3DCF}"/>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01585293-672B-4976-A0FE-CAFF145420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5D54857C-405E-47A8-851C-F065CAF0744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568E12F4-72A0-46D8-A934-5385BF43F0C0}"/>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9FAA78B7-D6B2-4477-9767-A455B2900816}"/>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92FB8AF0-B612-4173-969E-6456D295891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0CCED37E-F749-4942-AE90-59FBBCBB0EB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51CCF0CF-07B6-4C4F-BD91-1F575CB6D8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2EA7C38B-EB94-45D7-94E1-595AF6F4858D}"/>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3256F540-B073-4480-A88B-A540E65714C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1B9A8BCB-3A10-4F7D-9458-0C06FB88D12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C639F8F-B8A4-4F57-A592-22B8551FC36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2710EA5C-79B1-4E61-8FCC-2FF37DF682E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3B0D3C36-ECCC-440D-96E1-7070B4F6BBAD}"/>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2374DC56-63B5-46C6-AE65-62CD3D1AA5B2}"/>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C5F54365-1E77-4B41-8A20-18A53F5CD56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4BAEE973-FCEE-4D32-8CE6-20E366398E82}"/>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007753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215957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467735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9955318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6626933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701908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4326126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35409003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6369946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2499948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57807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73B1B6"/>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CBCCDAA2-6E90-41EB-AD0F-B01BA21FA7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E6BB097-4423-4B47-AD85-8EF2A43ADE75}"/>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092DED28-7398-4384-98E3-E41B937665E6}"/>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F432B988-83EC-4453-BFD2-CE79FB087D3A}"/>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9DE8DC64-3582-4277-80C6-755CA01686FC}"/>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E697100-9D41-4577-A2A3-C8D2680BA7F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EA1C3366-7F4F-4BE8-BA00-268D942A8E23}"/>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8A8BB4D2-C0D1-4156-BCD7-EE02CD037FC3}"/>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23226431-5F28-41C7-9511-FB4332C4821D}"/>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9AF0356D-8341-4312-8E27-626AA3BA19C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12D65BB1-47B6-4054-BBAC-07EC5BB51CE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E8115F98-D434-4BEE-A36D-6CA9CF63BFF8}"/>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1C5AC4C7-8C4E-4F0E-B1A5-6A1019BE8D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11BA3428-2589-44BF-8AFE-764BAE8C950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DE825B6F-DBB3-43C2-9EE1-FDE365386607}"/>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6AEE172D-73DB-46D1-AB32-B27F1EDF3CF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7F37334-6EB7-47AF-AEA4-D521D8740B4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96075C2F-0323-4A03-849C-88248EA65F7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0630AFE3-0A22-4CAA-A47C-C968E6F137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1656AFE7-8663-44BE-88AF-57606FC94D77}"/>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6260DEAC-E115-4C12-BB00-695FF3BC8F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DD8873D-A801-4CAA-BD84-FD80D96CB99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0C4B41F0-8F01-4E37-8A41-64FF7438A19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1A516F0-9FD1-4E18-BA65-759B307AE051}"/>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84AD3C48-9825-4717-AFE7-0A94E0728CAB}"/>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4511F55B-6167-481E-B9CF-23B22ECB6F90}"/>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E5365188-0072-4303-9D50-F6E725567A06}"/>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1C81048-00A2-418F-8743-E9DBDFD3C5DF}"/>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7C8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7339774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853750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93595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41925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375868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Tree>
    <p:extLst>
      <p:ext uri="{BB962C8B-B14F-4D97-AF65-F5344CB8AC3E}">
        <p14:creationId xmlns:p14="http://schemas.microsoft.com/office/powerpoint/2010/main" val="33264738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3152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4528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1364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8372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98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2FB31E61-CBDC-44CC-BAF8-B21860843A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7" name="Group 15">
            <a:extLst>
              <a:ext uri="{FF2B5EF4-FFF2-40B4-BE49-F238E27FC236}">
                <a16:creationId xmlns:a16="http://schemas.microsoft.com/office/drawing/2014/main" id="{899B2306-C2CF-4024-A63D-C96369A784CB}"/>
              </a:ext>
            </a:extLst>
          </p:cNvPr>
          <p:cNvGrpSpPr/>
          <p:nvPr userDrawn="1"/>
        </p:nvGrpSpPr>
        <p:grpSpPr>
          <a:xfrm>
            <a:off x="12302034" y="1"/>
            <a:ext cx="155539" cy="4038600"/>
            <a:chOff x="12302034" y="0"/>
            <a:chExt cx="201733" cy="5238043"/>
          </a:xfrm>
        </p:grpSpPr>
        <p:grpSp>
          <p:nvGrpSpPr>
            <p:cNvPr id="8" name="Group 12">
              <a:extLst>
                <a:ext uri="{FF2B5EF4-FFF2-40B4-BE49-F238E27FC236}">
                  <a16:creationId xmlns:a16="http://schemas.microsoft.com/office/drawing/2014/main" id="{8BF17CDC-1ECA-41FC-8550-320CABA328C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2F8E14B1-7BD3-447D-86AA-69B84F61B485}"/>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766A9D27-FFBE-4E38-8552-90FCB746F02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A66C5BCB-25F8-4B30-A421-BFBB7BC1042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1">
              <a:extLst>
                <a:ext uri="{FF2B5EF4-FFF2-40B4-BE49-F238E27FC236}">
                  <a16:creationId xmlns:a16="http://schemas.microsoft.com/office/drawing/2014/main" id="{1B6D446A-9743-4148-AFA6-0AFE223647DA}"/>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C0B7FCFA-7E23-497F-8C74-B833E750F83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B8BCB58A-CC6C-4169-A639-72FAC43548B9}"/>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DA6BEEDB-E43E-43CF-B242-CE57D81F9CC5}"/>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B67B3CC7-31A2-4324-93FA-7596694822CC}"/>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7B65368-EFE4-427F-92C7-4F78A5055C89}"/>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0">
              <a:extLst>
                <a:ext uri="{FF2B5EF4-FFF2-40B4-BE49-F238E27FC236}">
                  <a16:creationId xmlns:a16="http://schemas.microsoft.com/office/drawing/2014/main" id="{773BC460-EFDD-404A-B125-A13EA48D075C}"/>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8DE94877-7392-4406-929F-B764BDF112F8}"/>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FDBDBDC7-D1CD-4EC4-ACEE-132F7EA131CF}"/>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1655612F-AD44-456A-9497-7074AE6FA255}"/>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F53524A9-B221-4015-AE08-F6785A6ED487}"/>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1F758217-D52E-4B40-A5BC-03C5E1E384D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9">
              <a:extLst>
                <a:ext uri="{FF2B5EF4-FFF2-40B4-BE49-F238E27FC236}">
                  <a16:creationId xmlns:a16="http://schemas.microsoft.com/office/drawing/2014/main" id="{F2F2329D-2F1D-4D2B-985B-AC6897A9B025}"/>
                </a:ext>
              </a:extLst>
            </p:cNvPr>
            <p:cNvGrpSpPr/>
            <p:nvPr userDrawn="1"/>
          </p:nvGrpSpPr>
          <p:grpSpPr>
            <a:xfrm>
              <a:off x="12302034" y="796842"/>
              <a:ext cx="201733" cy="1125185"/>
              <a:chOff x="12270137" y="492558"/>
              <a:chExt cx="223553" cy="1125185"/>
            </a:xfrm>
          </p:grpSpPr>
          <p:sp>
            <p:nvSpPr>
              <p:cNvPr id="16" name="Rectangle 188">
                <a:extLst>
                  <a:ext uri="{FF2B5EF4-FFF2-40B4-BE49-F238E27FC236}">
                    <a16:creationId xmlns:a16="http://schemas.microsoft.com/office/drawing/2014/main" id="{85DB43FF-9DB0-4556-9A05-5B2ABFB050EA}"/>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89">
                <a:extLst>
                  <a:ext uri="{FF2B5EF4-FFF2-40B4-BE49-F238E27FC236}">
                    <a16:creationId xmlns:a16="http://schemas.microsoft.com/office/drawing/2014/main" id="{2FE022CE-DD2A-4EFC-9534-B8D208EBB69D}"/>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C85739C5-516F-43C7-A3CA-5BF9B8FDFDFE}"/>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C4F101E-1708-41AE-ACB3-02B2A9B2717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0948D655-C735-4370-8294-447D4708FF2A}"/>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3">
              <a:extLst>
                <a:ext uri="{FF2B5EF4-FFF2-40B4-BE49-F238E27FC236}">
                  <a16:creationId xmlns:a16="http://schemas.microsoft.com/office/drawing/2014/main" id="{284C6AF5-3D92-485E-A13D-C2AD89D6383E}"/>
                </a:ext>
              </a:extLst>
            </p:cNvPr>
            <p:cNvGrpSpPr/>
            <p:nvPr userDrawn="1"/>
          </p:nvGrpSpPr>
          <p:grpSpPr>
            <a:xfrm>
              <a:off x="12302034" y="0"/>
              <a:ext cx="201733" cy="661805"/>
              <a:chOff x="12270137" y="-434202"/>
              <a:chExt cx="223553" cy="661805"/>
            </a:xfrm>
          </p:grpSpPr>
          <p:sp>
            <p:nvSpPr>
              <p:cNvPr id="13" name="Rectangle 200">
                <a:extLst>
                  <a:ext uri="{FF2B5EF4-FFF2-40B4-BE49-F238E27FC236}">
                    <a16:creationId xmlns:a16="http://schemas.microsoft.com/office/drawing/2014/main" id="{46DCEB8A-CC4B-4043-95BF-4BC79CEB59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1">
                <a:extLst>
                  <a:ext uri="{FF2B5EF4-FFF2-40B4-BE49-F238E27FC236}">
                    <a16:creationId xmlns:a16="http://schemas.microsoft.com/office/drawing/2014/main" id="{70FAF477-4B73-403C-8A1E-9FE6C8EEC7E7}"/>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3">
                <a:extLst>
                  <a:ext uri="{FF2B5EF4-FFF2-40B4-BE49-F238E27FC236}">
                    <a16:creationId xmlns:a16="http://schemas.microsoft.com/office/drawing/2014/main" id="{8D85CCF9-E886-4C53-8F4D-71C8EA5C1338}"/>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38197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8621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9772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7730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2392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656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8867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4174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0167037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8069885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06673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0942"/>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DA1B1ED-7542-4B77-8B38-B1B169FD1D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705BA340-6C73-459D-B706-1E0E258A0F80}"/>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72C50E47-743F-4E8F-B91A-0B0DD5CB084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7B175998-A6FF-4E77-9AC9-31EE6DC23FD1}"/>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B5A684CB-EC34-4F5F-B637-729017EA4FD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CE90F388-4902-4899-897F-050ED41EB34C}"/>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BC778ADD-D4E5-43C4-8BF2-08D831DA8BF8}"/>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6F89A9A4-0054-49F4-AD07-83CD59AAF08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8D7E9797-B89C-4D0F-A325-605A64A01BD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8A5C43A-E62C-483E-881F-9D670AC9C452}"/>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AD120471-9385-491F-94D8-EA5B7F903B66}"/>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ADFF75D7-D020-4FC7-B25D-48CFE837361A}"/>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231CBCAE-56CA-4874-9290-DCB9674C1A2D}"/>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B40B28CA-F9A6-4EE3-99BD-E1B2A1C148E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430F967D-A4FC-4BE6-99F3-314AB9F932F8}"/>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71E7BA5F-CC77-458E-8BCA-58E46BC96B1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15E8485E-6749-4EB1-B00C-B06F745495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D3D336C4-F9C6-4ABD-A330-B7A1B72F4B2A}"/>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033466A8-FE8A-4C92-8479-A169C6BC933E}"/>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BAD7AD6E-AF7F-47C1-BD13-BE827F1B00B9}"/>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F963141A-1E41-4BB1-A717-6F97850E9C7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BB153BD3-E3A4-4A9D-96EC-DDF674CF6AF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81C34445-6FFE-4A6B-85D0-0D39FE0AEC2D}"/>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BD2A29DC-C7AB-48D7-9196-57988F5EFC9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51B4054F-1E0C-4D6C-8606-CE6E2DD9919A}"/>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78D647C3-661E-4D00-A046-F281DBC66D1B}"/>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9F85933A-F6FC-48CC-AF68-EBDCB0FFF71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FAFD8EBB-F331-4565-BEC6-C9FAAB83C047}"/>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25562419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6700369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02012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5874899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3073626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80486647"/>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235209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7048501" y="10654"/>
            <a:ext cx="5143499" cy="6857999"/>
          </a:xfrm>
          <a:prstGeom prst="rect">
            <a:avLst/>
          </a:prstGeom>
          <a:noFill/>
          <a:ln>
            <a:noFill/>
          </a:ln>
        </p:spPr>
      </p:pic>
      <p:sp>
        <p:nvSpPr>
          <p:cNvPr id="18" name="Google Shape;18;p2"/>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19" name="Google Shape;19;p2"/>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title"/>
          </p:nvPr>
        </p:nvSpPr>
        <p:spPr>
          <a:xfrm>
            <a:off x="262129" y="3690581"/>
            <a:ext cx="8619695"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2000"/>
              <a:buFont typeface="Arial"/>
              <a:buNone/>
              <a:defRPr sz="2667" i="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8B999B"/>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22" name="Google Shape;22;p2"/>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23" name="Google Shape;23;p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301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2_Title &amp; Dual Text with Header">
  <p:cSld name="12_Title &amp; Dual Text with 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40" name="Google Shape;40;p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609600"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2" name="Google Shape;42;p5"/>
          <p:cNvSpPr txBox="1">
            <a:spLocks noGrp="1"/>
          </p:cNvSpPr>
          <p:nvPr>
            <p:ph type="body" idx="2"/>
          </p:nvPr>
        </p:nvSpPr>
        <p:spPr>
          <a:xfrm>
            <a:off x="6383283"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3" name="Google Shape;43;p5"/>
          <p:cNvSpPr txBox="1">
            <a:spLocks noGrp="1"/>
          </p:cNvSpPr>
          <p:nvPr>
            <p:ph type="body" idx="3"/>
          </p:nvPr>
        </p:nvSpPr>
        <p:spPr>
          <a:xfrm>
            <a:off x="609600" y="1475304"/>
            <a:ext cx="5199117" cy="416865"/>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4" name="Google Shape;44;p5"/>
          <p:cNvSpPr txBox="1">
            <a:spLocks noGrp="1"/>
          </p:cNvSpPr>
          <p:nvPr>
            <p:ph type="body" idx="4"/>
          </p:nvPr>
        </p:nvSpPr>
        <p:spPr>
          <a:xfrm>
            <a:off x="6383283" y="1475303"/>
            <a:ext cx="5199117" cy="416867"/>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11682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a:stretch/>
        </p:blipFill>
        <p:spPr>
          <a:xfrm>
            <a:off x="6761018" y="1"/>
            <a:ext cx="5455812" cy="6868652"/>
          </a:xfrm>
          <a:prstGeom prst="rect">
            <a:avLst/>
          </a:prstGeom>
          <a:noFill/>
          <a:ln>
            <a:noFill/>
          </a:ln>
        </p:spPr>
      </p:pic>
      <p:sp>
        <p:nvSpPr>
          <p:cNvPr id="64" name="Google Shape;64;p9"/>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65" name="Google Shape;65;p9"/>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6" name="Google Shape;66;p9"/>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68" name="Google Shape;68;p9"/>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69" name="Google Shape;69;p9"/>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85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a:stretch/>
        </p:blipFill>
        <p:spPr>
          <a:xfrm>
            <a:off x="6727768" y="-1"/>
            <a:ext cx="5464233" cy="6868652"/>
          </a:xfrm>
          <a:prstGeom prst="rect">
            <a:avLst/>
          </a:prstGeom>
          <a:noFill/>
          <a:ln>
            <a:noFill/>
          </a:ln>
        </p:spPr>
      </p:pic>
      <p:sp>
        <p:nvSpPr>
          <p:cNvPr id="73" name="Google Shape;73;p10"/>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74" name="Google Shape;74;p10"/>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5" name="Google Shape;75;p10"/>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77" name="Google Shape;77;p10"/>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78" name="Google Shape;78;p10"/>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801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8315"/>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123A03DF-2DEE-4810-B5FD-6E0978C35A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DC3D0744-8DAC-41CA-BB97-8BBAAC546585}"/>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B3717003-DB66-41E2-83DD-E7BAF1C2B956}"/>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C665E8A4-5DBD-4A34-BFAD-048EBB28496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F8F11DA6-F4B8-44A6-AD03-076E0E7FECE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B4A7CD8C-4A8F-4C99-82C5-B593734E2B85}"/>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3A6340A3-5A51-426A-9A60-16A033612E2B}"/>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82A394E6-811C-4AE4-9315-7642ED102058}"/>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A3E5AAA5-2589-4E2F-9E70-3E3D5F16852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04A2F7C-B106-469B-89A3-3CA32F69552C}"/>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287F7B82-8130-4120-8380-035E0DA7234B}"/>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07E5939-6856-4ABC-B977-616137C7846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F3EDA0C-116E-43FF-BE62-9BED7F38439E}"/>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331EB230-8F6D-4B23-A2EF-A8011261511F}"/>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944165DF-3BBE-4FDE-9381-D65219E47E1B}"/>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CC71E11A-1E8C-425B-A2C9-133ED49600B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045C7377-25C5-4462-83E2-D112EA016F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3CFF55BC-5FA9-441F-B2C3-FA91DD36FCE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4E2A6DD9-18A3-41DA-8332-303C6A26083A}"/>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41DFC901-D50E-45DE-93A7-C6992C83442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9C773841-EAB3-4A12-B4C2-4FFE4311A4C7}"/>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9AA7BC8C-0FE4-4F04-A505-D967602D2A2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D761061-2D4D-4839-B675-4B59815EA42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92B5B925-ABDC-4FC6-8C7B-64AF2C1281CB}"/>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D79F1F36-95DD-4B18-B822-3B1705C884D7}"/>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A617B74D-D343-433A-9E09-54DD0E96B0B9}"/>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B755549D-AB0A-4651-83DE-24E341FFEA1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155C44E5-7684-4217-BC53-7062C621942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141322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0_Title &amp; Content">
  <p:cSld name="10_Title &amp; Conten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3" name="Google Shape;83;p11"/>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84" name="Google Shape;84;p1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6963763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0a_Title &amp; Content &lt;O&gt;">
  <p:cSld name="10a_Title &amp; Content &lt;O&gt;">
    <p:spTree>
      <p:nvGrpSpPr>
        <p:cNvPr id="1" name="Shape 85"/>
        <p:cNvGrpSpPr/>
        <p:nvPr/>
      </p:nvGrpSpPr>
      <p:grpSpPr>
        <a:xfrm>
          <a:off x="0" y="0"/>
          <a:ext cx="0" cy="0"/>
          <a:chOff x="0" y="0"/>
          <a:chExt cx="0" cy="0"/>
        </a:xfrm>
      </p:grpSpPr>
      <p:pic>
        <p:nvPicPr>
          <p:cNvPr id="86" name="Google Shape;86;p12"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87" name="Google Shape;87;p1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9" name="Google Shape;89;p12"/>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90" name="Google Shape;90;p1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638798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20 Trade Title">
  <p:cSld name="20 Trade Title">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055649" y="3429001"/>
            <a:ext cx="10095572" cy="140575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2800"/>
              <a:buFont typeface="Arial"/>
              <a:buNone/>
              <a:defRPr sz="3733" i="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3"/>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00BDEE"/>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94" name="Google Shape;94;p13" descr="Logo, company name&#10;&#10;Description automatically generated"/>
          <p:cNvPicPr preferRelativeResize="0"/>
          <p:nvPr/>
        </p:nvPicPr>
        <p:blipFill rotWithShape="1">
          <a:blip r:embed="rId3">
            <a:alphaModFix/>
          </a:blip>
          <a:srcRect/>
          <a:stretch/>
        </p:blipFill>
        <p:spPr>
          <a:xfrm>
            <a:off x="464569" y="436711"/>
            <a:ext cx="3656076" cy="1738823"/>
          </a:xfrm>
          <a:prstGeom prst="rect">
            <a:avLst/>
          </a:prstGeom>
          <a:noFill/>
          <a:ln>
            <a:noFill/>
          </a:ln>
        </p:spPr>
      </p:pic>
      <p:pic>
        <p:nvPicPr>
          <p:cNvPr id="95" name="Google Shape;95;p13" descr="Company name&#10;&#10;Description automatically generated with medium confidence"/>
          <p:cNvPicPr preferRelativeResize="0"/>
          <p:nvPr/>
        </p:nvPicPr>
        <p:blipFill rotWithShape="1">
          <a:blip r:embed="rId4">
            <a:alphaModFix/>
          </a:blip>
          <a:srcRect/>
          <a:stretch/>
        </p:blipFill>
        <p:spPr>
          <a:xfrm>
            <a:off x="8922924" y="271076"/>
            <a:ext cx="3098800" cy="1761067"/>
          </a:xfrm>
          <a:prstGeom prst="rect">
            <a:avLst/>
          </a:prstGeom>
          <a:noFill/>
          <a:ln>
            <a:noFill/>
          </a:ln>
        </p:spPr>
      </p:pic>
      <p:sp>
        <p:nvSpPr>
          <p:cNvPr id="96" name="Google Shape;96;p1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968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1_Trade Title &amp; Content">
  <p:cSld name="21_Trade Title &amp; Content">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2153624" y="274639"/>
            <a:ext cx="9428776"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DEE"/>
              </a:buClr>
              <a:buSzPts val="2800"/>
              <a:buFont typeface="Arial"/>
              <a:buNone/>
              <a:defRPr>
                <a:solidFill>
                  <a:srgbClr val="00BDE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101" name="Google Shape;101;p14"/>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596900" y="1708151"/>
            <a:ext cx="11034184" cy="4506383"/>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72956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2_Trade Title Text &amp; Photo">
  <p:cSld name="22_Trade Title Text &amp; Phot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5"/>
          <p:cNvSpPr txBox="1">
            <a:spLocks noGrp="1"/>
          </p:cNvSpPr>
          <p:nvPr>
            <p:ph type="body" idx="1"/>
          </p:nvPr>
        </p:nvSpPr>
        <p:spPr>
          <a:xfrm>
            <a:off x="609600" y="1795847"/>
            <a:ext cx="6872941" cy="707910"/>
          </a:xfrm>
          <a:prstGeom prst="rect">
            <a:avLst/>
          </a:prstGeom>
          <a:noFill/>
          <a:ln>
            <a:noFill/>
          </a:ln>
        </p:spPr>
        <p:txBody>
          <a:bodyPr spcFirstLastPara="1" wrap="square" lIns="91425" tIns="45700" rIns="91425" bIns="45700" anchor="t" anchorCtr="0">
            <a:spAutoFit/>
          </a:bodyPr>
          <a:lstStyle>
            <a:lvl1pPr marL="609585" lvl="0" indent="-474121" algn="l">
              <a:spcBef>
                <a:spcPts val="1600"/>
              </a:spcBef>
              <a:spcAft>
                <a:spcPts val="0"/>
              </a:spcAft>
              <a:buSzPts val="2000"/>
              <a:buChar char="»"/>
              <a:defRPr sz="2667">
                <a:solidFill>
                  <a:schemeClr val="dk2"/>
                </a:solidFill>
                <a:latin typeface="Arial"/>
                <a:ea typeface="Arial"/>
                <a:cs typeface="Arial"/>
                <a:sym typeface="Arial"/>
              </a:defRPr>
            </a:lvl1pPr>
            <a:lvl2pPr marL="1219170" lvl="1" indent="-457189" algn="l">
              <a:spcBef>
                <a:spcPts val="480"/>
              </a:spcBef>
              <a:spcAft>
                <a:spcPts val="0"/>
              </a:spcAft>
              <a:buSzPts val="1800"/>
              <a:buChar char="–"/>
              <a:defRPr sz="2400">
                <a:solidFill>
                  <a:schemeClr val="dk2"/>
                </a:solidFill>
                <a:latin typeface="Arial"/>
                <a:ea typeface="Arial"/>
                <a:cs typeface="Arial"/>
                <a:sym typeface="Arial"/>
              </a:defRPr>
            </a:lvl2pPr>
            <a:lvl3pPr marL="1828754" lvl="2" indent="-440256" algn="l">
              <a:spcBef>
                <a:spcPts val="427"/>
              </a:spcBef>
              <a:spcAft>
                <a:spcPts val="0"/>
              </a:spcAft>
              <a:buSzPts val="1600"/>
              <a:buChar char="•"/>
              <a:defRPr sz="2133">
                <a:solidFill>
                  <a:schemeClr val="dk2"/>
                </a:solidFill>
                <a:latin typeface="Arial"/>
                <a:ea typeface="Arial"/>
                <a:cs typeface="Arial"/>
                <a:sym typeface="Arial"/>
              </a:defRPr>
            </a:lvl3pPr>
            <a:lvl4pPr marL="2438339" lvl="3" indent="-423323" algn="l">
              <a:spcBef>
                <a:spcPts val="373"/>
              </a:spcBef>
              <a:spcAft>
                <a:spcPts val="0"/>
              </a:spcAft>
              <a:buSzPts val="1400"/>
              <a:buChar char="–"/>
              <a:defRPr sz="1867">
                <a:solidFill>
                  <a:schemeClr val="dk2"/>
                </a:solidFill>
                <a:latin typeface="Arial"/>
                <a:ea typeface="Arial"/>
                <a:cs typeface="Arial"/>
                <a:sym typeface="Arial"/>
              </a:defRPr>
            </a:lvl4pPr>
            <a:lvl5pPr marL="3047924" lvl="4" indent="-423323" algn="l">
              <a:spcBef>
                <a:spcPts val="373"/>
              </a:spcBef>
              <a:spcAft>
                <a:spcPts val="0"/>
              </a:spcAft>
              <a:buSzPts val="1400"/>
              <a:buChar char="»"/>
              <a:defRPr sz="1867">
                <a:solidFill>
                  <a:schemeClr val="dk2"/>
                </a:solidFill>
                <a:latin typeface="Arial"/>
                <a:ea typeface="Arial"/>
                <a:cs typeface="Arial"/>
                <a:sym typeface="Aria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105" name="Google Shape;105;p15"/>
          <p:cNvCxnSpPr/>
          <p:nvPr/>
        </p:nvCxnSpPr>
        <p:spPr>
          <a:xfrm>
            <a:off x="544722" y="6476907"/>
            <a:ext cx="10272889" cy="0"/>
          </a:xfrm>
          <a:prstGeom prst="straightConnector1">
            <a:avLst/>
          </a:prstGeom>
          <a:noFill/>
          <a:ln w="9525" cap="flat" cmpd="sng">
            <a:solidFill>
              <a:schemeClr val="lt2"/>
            </a:solidFill>
            <a:prstDash val="solid"/>
            <a:round/>
            <a:headEnd type="none" w="sm" len="sm"/>
            <a:tailEnd type="none" w="sm" len="sm"/>
          </a:ln>
        </p:spPr>
      </p:cxnSp>
      <p:sp>
        <p:nvSpPr>
          <p:cNvPr id="106" name="Google Shape;106;p15"/>
          <p:cNvSpPr txBox="1">
            <a:spLocks noGrp="1"/>
          </p:cNvSpPr>
          <p:nvPr>
            <p:ph type="sldNum" idx="12"/>
          </p:nvPr>
        </p:nvSpPr>
        <p:spPr>
          <a:xfrm>
            <a:off x="9188217"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07" name="Google Shape;107;p15"/>
          <p:cNvSpPr txBox="1">
            <a:spLocks noGrp="1"/>
          </p:cNvSpPr>
          <p:nvPr>
            <p:ph type="title"/>
          </p:nvPr>
        </p:nvSpPr>
        <p:spPr>
          <a:xfrm>
            <a:off x="2405448" y="274639"/>
            <a:ext cx="9176952"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a:solidFill>
                  <a:srgbClr val="00B9E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a:spLocks noGrp="1"/>
          </p:cNvSpPr>
          <p:nvPr>
            <p:ph type="pic" idx="2"/>
          </p:nvPr>
        </p:nvSpPr>
        <p:spPr>
          <a:xfrm>
            <a:off x="7709647" y="1794934"/>
            <a:ext cx="4160620" cy="4265084"/>
          </a:xfrm>
          <a:prstGeom prst="rect">
            <a:avLst/>
          </a:prstGeom>
          <a:noFill/>
          <a:ln>
            <a:noFill/>
          </a:ln>
        </p:spPr>
      </p:sp>
      <p:sp>
        <p:nvSpPr>
          <p:cNvPr id="109" name="Google Shape;109;p1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72224026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3_Trade Title Only" type="titleOnly">
  <p:cSld name="23_Trade Title Only">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207739" y="274639"/>
            <a:ext cx="937466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sz="3733" b="1">
                <a:solidFill>
                  <a:srgbClr val="00B9E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2" name="Google Shape;112;p16"/>
          <p:cNvCxnSpPr/>
          <p:nvPr/>
        </p:nvCxnSpPr>
        <p:spPr>
          <a:xfrm>
            <a:off x="598313" y="6497004"/>
            <a:ext cx="10272889" cy="0"/>
          </a:xfrm>
          <a:prstGeom prst="straightConnector1">
            <a:avLst/>
          </a:prstGeom>
          <a:noFill/>
          <a:ln w="9525" cap="flat" cmpd="sng">
            <a:solidFill>
              <a:schemeClr val="lt2"/>
            </a:solidFill>
            <a:prstDash val="solid"/>
            <a:round/>
            <a:headEnd type="none" w="sm" len="sm"/>
            <a:tailEnd type="none" w="sm" len="sm"/>
          </a:ln>
        </p:spPr>
      </p:cxnSp>
      <p:sp>
        <p:nvSpPr>
          <p:cNvPr id="113" name="Google Shape;113;p16"/>
          <p:cNvSpPr txBox="1">
            <a:spLocks noGrp="1"/>
          </p:cNvSpPr>
          <p:nvPr>
            <p:ph type="sldNum" idx="12"/>
          </p:nvPr>
        </p:nvSpPr>
        <p:spPr>
          <a:xfrm>
            <a:off x="9248320"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14" name="Google Shape;114;p16"/>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520419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7051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349580620"/>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17664690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extBox 8"/>
          <p:cNvSpPr txBox="1"/>
          <p:nvPr userDrawn="1"/>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2023</a:t>
            </a:r>
          </a:p>
        </p:txBody>
      </p:sp>
      <p:cxnSp>
        <p:nvCxnSpPr>
          <p:cNvPr id="11" name="Straight Connector 10"/>
          <p:cNvCxnSpPr/>
          <p:nvPr userDrawn="1"/>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Tree>
    <p:extLst>
      <p:ext uri="{BB962C8B-B14F-4D97-AF65-F5344CB8AC3E}">
        <p14:creationId xmlns:p14="http://schemas.microsoft.com/office/powerpoint/2010/main" val="2887934408"/>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6.svg"/><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5.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theme" Target="../theme/theme3.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image" Target="../media/image13.svg"/><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14.sv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image" Target="../media/image5.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theme" Target="../theme/theme4.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6" Type="http://schemas.openxmlformats.org/officeDocument/2006/relationships/image" Target="../media/image16.png"/><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theme" Target="../theme/theme5.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image" Target="../media/image28.png"/><Relationship Id="rId2" Type="http://schemas.openxmlformats.org/officeDocument/2006/relationships/slideLayout" Target="../slideLayouts/slideLayout101.xml"/><Relationship Id="rId16"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52000" rIns="0" bIns="144000" rtlCol="0" anchor="b">
            <a:noAutofit/>
          </a:bodyPr>
          <a:lstStyle/>
          <a:p>
            <a:r>
              <a:rPr lang="nb-NO"/>
              <a:t>Klikk for å redigere tittelstil</a:t>
            </a:r>
            <a:endParaRPr lang="en-GB"/>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6" name="Group 15">
            <a:extLst>
              <a:ext uri="{FF2B5EF4-FFF2-40B4-BE49-F238E27FC236}">
                <a16:creationId xmlns:a16="http://schemas.microsoft.com/office/drawing/2014/main" id="{91E95393-295A-40BE-B9F0-0DCBBE8BC416}"/>
              </a:ext>
            </a:extLst>
          </p:cNvPr>
          <p:cNvGrpSpPr/>
          <p:nvPr userDrawn="1"/>
        </p:nvGrpSpPr>
        <p:grpSpPr>
          <a:xfrm>
            <a:off x="12302034" y="1"/>
            <a:ext cx="155539" cy="4038600"/>
            <a:chOff x="12302034" y="0"/>
            <a:chExt cx="201733" cy="5238043"/>
          </a:xfrm>
        </p:grpSpPr>
        <p:grpSp>
          <p:nvGrpSpPr>
            <p:cNvPr id="13" name="Group 12">
              <a:extLst>
                <a:ext uri="{FF2B5EF4-FFF2-40B4-BE49-F238E27FC236}">
                  <a16:creationId xmlns:a16="http://schemas.microsoft.com/office/drawing/2014/main" id="{9670DE78-8D27-4A3A-8837-0F44397AE5A1}"/>
                </a:ext>
              </a:extLst>
            </p:cNvPr>
            <p:cNvGrpSpPr/>
            <p:nvPr userDrawn="1"/>
          </p:nvGrpSpPr>
          <p:grpSpPr>
            <a:xfrm>
              <a:off x="12302034" y="4577510"/>
              <a:ext cx="201733" cy="660533"/>
              <a:chOff x="12270137" y="3967908"/>
              <a:chExt cx="223553" cy="660533"/>
            </a:xfrm>
          </p:grpSpPr>
          <p:sp>
            <p:nvSpPr>
              <p:cNvPr id="157" name="Rectangle 156">
                <a:extLst>
                  <a:ext uri="{FF2B5EF4-FFF2-40B4-BE49-F238E27FC236}">
                    <a16:creationId xmlns:a16="http://schemas.microsoft.com/office/drawing/2014/main" id="{A3AC9CBE-149A-4BD1-9E77-B34BEF4602E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9BF718D7-EB42-4A37-BA38-DE76944A9FB5}"/>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DEBC2B5C-A6CB-490B-B097-DE621236CB1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396E4856-4BDE-4772-93A6-C4BE90AF235B}"/>
                </a:ext>
              </a:extLst>
            </p:cNvPr>
            <p:cNvGrpSpPr/>
            <p:nvPr userDrawn="1"/>
          </p:nvGrpSpPr>
          <p:grpSpPr>
            <a:xfrm>
              <a:off x="12302034" y="3317287"/>
              <a:ext cx="201733" cy="1125185"/>
              <a:chOff x="12270137" y="2809458"/>
              <a:chExt cx="223553" cy="1125185"/>
            </a:xfrm>
          </p:grpSpPr>
          <p:sp>
            <p:nvSpPr>
              <p:cNvPr id="174" name="Rectangle 173">
                <a:extLst>
                  <a:ext uri="{FF2B5EF4-FFF2-40B4-BE49-F238E27FC236}">
                    <a16:creationId xmlns:a16="http://schemas.microsoft.com/office/drawing/2014/main" id="{9C4A9B46-DFD5-4F8D-AAD3-3220CA7157C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E615E6C3-99CA-4F3D-81E7-58DEAD9619C3}"/>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90BB7CFA-4172-42A5-B561-6996478259E6}"/>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tangle 176">
                <a:extLst>
                  <a:ext uri="{FF2B5EF4-FFF2-40B4-BE49-F238E27FC236}">
                    <a16:creationId xmlns:a16="http://schemas.microsoft.com/office/drawing/2014/main" id="{82FC8E0E-A6B0-4E1F-B320-4DD4DC139C9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F0357F97-D557-4E2C-86D4-13047A6CF31C}"/>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DE468EA1-E16F-46EF-8D61-27A63E8C787E}"/>
                </a:ext>
              </a:extLst>
            </p:cNvPr>
            <p:cNvGrpSpPr/>
            <p:nvPr userDrawn="1"/>
          </p:nvGrpSpPr>
          <p:grpSpPr>
            <a:xfrm>
              <a:off x="12302034" y="2057064"/>
              <a:ext cx="201733" cy="1125185"/>
              <a:chOff x="12270137" y="1651008"/>
              <a:chExt cx="223553" cy="1125185"/>
            </a:xfrm>
          </p:grpSpPr>
          <p:sp>
            <p:nvSpPr>
              <p:cNvPr id="184" name="Rectangle 183">
                <a:extLst>
                  <a:ext uri="{FF2B5EF4-FFF2-40B4-BE49-F238E27FC236}">
                    <a16:creationId xmlns:a16="http://schemas.microsoft.com/office/drawing/2014/main" id="{0F8E089F-FA94-485C-9D02-EB43E00B13A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BC0B35B9-1236-4C0B-9971-2D46F1F49B31}"/>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260DD2C5-D8FC-4E27-A15B-12F15C74910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294D4C8B-006A-4A3D-89EE-CB14C73D82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a:extLst>
                  <a:ext uri="{FF2B5EF4-FFF2-40B4-BE49-F238E27FC236}">
                    <a16:creationId xmlns:a16="http://schemas.microsoft.com/office/drawing/2014/main" id="{68C470B3-BE34-4BEB-978F-DF9E8777FD2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840178C-AD56-4300-9920-4F9040F3F2CB}"/>
                </a:ext>
              </a:extLst>
            </p:cNvPr>
            <p:cNvGrpSpPr/>
            <p:nvPr userDrawn="1"/>
          </p:nvGrpSpPr>
          <p:grpSpPr>
            <a:xfrm>
              <a:off x="12302034" y="796842"/>
              <a:ext cx="201733" cy="1125185"/>
              <a:chOff x="12270137" y="492558"/>
              <a:chExt cx="223553" cy="1125185"/>
            </a:xfrm>
          </p:grpSpPr>
          <p:sp>
            <p:nvSpPr>
              <p:cNvPr id="189" name="Rectangle 188">
                <a:extLst>
                  <a:ext uri="{FF2B5EF4-FFF2-40B4-BE49-F238E27FC236}">
                    <a16:creationId xmlns:a16="http://schemas.microsoft.com/office/drawing/2014/main" id="{862887EA-AF7B-4BA6-A3A3-608FE0FF2F1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BE2F4FEF-A3B9-48F1-97B3-B0099589894C}"/>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11702A21-5109-4345-A6BB-AE6D2A6A221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10E03525-CD1E-4FF3-AED6-2E247D1ACD2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AFA3CCCB-912E-4894-B690-1E10B15EB2D5}"/>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12E117BF-4C32-485B-B375-80AD35BEE36B}"/>
                </a:ext>
              </a:extLst>
            </p:cNvPr>
            <p:cNvGrpSpPr/>
            <p:nvPr userDrawn="1"/>
          </p:nvGrpSpPr>
          <p:grpSpPr>
            <a:xfrm>
              <a:off x="12302034" y="0"/>
              <a:ext cx="201733" cy="661805"/>
              <a:chOff x="12270137" y="-434202"/>
              <a:chExt cx="223553" cy="661805"/>
            </a:xfrm>
          </p:grpSpPr>
          <p:sp>
            <p:nvSpPr>
              <p:cNvPr id="201" name="Rectangle 200">
                <a:extLst>
                  <a:ext uri="{FF2B5EF4-FFF2-40B4-BE49-F238E27FC236}">
                    <a16:creationId xmlns:a16="http://schemas.microsoft.com/office/drawing/2014/main" id="{4104D03C-7F6B-4567-99A2-BE11507DD64E}"/>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3FB4327-91F7-4B4B-B1C1-4DC6FF20EB10}"/>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9186121-F8E0-41B4-B472-F02A792E75A5}"/>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35" name="Content Placeholder 2">
            <a:extLst>
              <a:ext uri="{FF2B5EF4-FFF2-40B4-BE49-F238E27FC236}">
                <a16:creationId xmlns:a16="http://schemas.microsoft.com/office/drawing/2014/main" id="{2CC012FA-0D18-4E0C-BD3E-3511279915B3}"/>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295792" y="39615"/>
            <a:ext cx="1351208" cy="702603"/>
          </a:xfrm>
          <a:prstGeom prst="rect">
            <a:avLst/>
          </a:prstGeom>
        </p:spPr>
      </p:pic>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639599"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Doctitle2</a:t>
            </a:r>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12.09.2022</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1"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228600" indent="-180000" algn="l" defTabSz="914400" rtl="0" eaLnBrk="1" latinLnBrk="0" hangingPunct="1">
        <a:lnSpc>
          <a:spcPct val="100000"/>
        </a:lnSpc>
        <a:spcBef>
          <a:spcPts val="10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1pPr>
      <a:lvl2pPr marL="6858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2pPr>
      <a:lvl3pPr marL="11430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3pPr>
      <a:lvl4pPr marL="16002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4pPr>
      <a:lvl5pPr marL="20574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22" userDrawn="1">
          <p15:clr>
            <a:srgbClr val="F26B43"/>
          </p15:clr>
        </p15:guide>
        <p15:guide id="6" orient="horz" pos="890"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181"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715" userDrawn="1">
          <p15:clr>
            <a:srgbClr val="F26B43"/>
          </p15:clr>
        </p15:guide>
        <p15:guide id="23" pos="6670" userDrawn="1">
          <p15:clr>
            <a:srgbClr val="F26B43"/>
          </p15:clr>
        </p15:guide>
        <p15:guide id="24" pos="6144" userDrawn="1">
          <p15:clr>
            <a:srgbClr val="F26B43"/>
          </p15:clr>
        </p15:guide>
        <p15:guide id="25" pos="6100" userDrawn="1">
          <p15:clr>
            <a:srgbClr val="F26B43"/>
          </p15:clr>
        </p15:guide>
        <p15:guide id="26" pos="5574" userDrawn="1">
          <p15:clr>
            <a:srgbClr val="F26B43"/>
          </p15:clr>
        </p15:guide>
        <p15:guide id="27" pos="5528" userDrawn="1">
          <p15:clr>
            <a:srgbClr val="F26B43"/>
          </p15:clr>
        </p15:guide>
        <p15:guide id="28" pos="5004" userDrawn="1">
          <p15:clr>
            <a:srgbClr val="F26B43"/>
          </p15:clr>
        </p15:guide>
        <p15:guide id="29" pos="4958" userDrawn="1">
          <p15:clr>
            <a:srgbClr val="F26B43"/>
          </p15:clr>
        </p15:guide>
        <p15:guide id="30" pos="4433" userDrawn="1">
          <p15:clr>
            <a:srgbClr val="F26B43"/>
          </p15:clr>
        </p15:guide>
        <p15:guide id="31" pos="4388"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09" userDrawn="1">
          <p15:clr>
            <a:srgbClr val="F26B43"/>
          </p15:clr>
        </p15:guide>
        <p15:guide id="43" pos="9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81050230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924" r:id="rId23"/>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263352083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a:solidFill>
                            <a:schemeClr val="bg1"/>
                          </a:solidFill>
                        </a:rPr>
                        <a:t>Logo Space</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Logo </a:t>
                      </a:r>
                      <a:r>
                        <a:rPr lang="nb-NO" sz="700" err="1">
                          <a:solidFill>
                            <a:schemeClr val="bg1"/>
                          </a:solidFill>
                        </a:rPr>
                        <a:t>space</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a:solidFill>
                            <a:schemeClr val="bg1"/>
                          </a:solidFill>
                        </a:rPr>
                        <a:t>1</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a:solidFill>
                            <a:schemeClr val="bg1"/>
                          </a:solidFill>
                        </a:rPr>
                        <a:t>2</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a:solidFill>
                            <a:schemeClr val="bg1"/>
                          </a:solidFill>
                        </a:rPr>
                        <a:t>3</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a:solidFill>
                            <a:schemeClr val="bg1"/>
                          </a:solidFill>
                        </a:rPr>
                        <a:t>4</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a:solidFill>
                            <a:schemeClr val="bg1"/>
                          </a:solidFill>
                        </a:rPr>
                        <a:t>5</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a:solidFill>
                            <a:schemeClr val="bg1"/>
                          </a:solidFill>
                        </a:rPr>
                        <a:t>6</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a:solidFill>
                            <a:schemeClr val="bg1"/>
                          </a:solidFill>
                        </a:rPr>
                        <a:t>7</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a:solidFill>
                            <a:schemeClr val="bg1"/>
                          </a:solidFill>
                        </a:rPr>
                        <a:t>8</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a:solidFill>
                            <a:schemeClr val="bg1"/>
                          </a:solidFill>
                        </a:rPr>
                        <a:t>9</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Internal</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05 January 2023</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495948200"/>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1200"/>
              </a:spcBef>
              <a:spcAft>
                <a:spcPts val="0"/>
              </a:spcAft>
              <a:buClr>
                <a:schemeClr val="accent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spcBef>
                <a:spcPts val="36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spcBef>
                <a:spcPts val="320"/>
              </a:spcBef>
              <a:spcAft>
                <a:spcPts val="0"/>
              </a:spcAft>
              <a:buClr>
                <a:schemeClr val="accent1"/>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333" b="0" i="0" u="none" strike="noStrike" cap="none">
                <a:solidFill>
                  <a:srgbClr val="929090"/>
                </a:solidFill>
                <a:latin typeface="Arial"/>
                <a:ea typeface="Arial"/>
                <a:cs typeface="Arial"/>
                <a:sym typeface="Arial"/>
              </a:defRPr>
            </a:lvl1pPr>
            <a:lvl2pPr marL="0" marR="0" lvl="1" indent="0" algn="ctr" rtl="0">
              <a:spcBef>
                <a:spcPts val="0"/>
              </a:spcBef>
              <a:buNone/>
              <a:defRPr sz="1333" b="0" i="0" u="none" strike="noStrike" cap="none">
                <a:solidFill>
                  <a:srgbClr val="929090"/>
                </a:solidFill>
                <a:latin typeface="Arial"/>
                <a:ea typeface="Arial"/>
                <a:cs typeface="Arial"/>
                <a:sym typeface="Arial"/>
              </a:defRPr>
            </a:lvl2pPr>
            <a:lvl3pPr marL="0" marR="0" lvl="2" indent="0" algn="ctr" rtl="0">
              <a:spcBef>
                <a:spcPts val="0"/>
              </a:spcBef>
              <a:buNone/>
              <a:defRPr sz="1333" b="0" i="0" u="none" strike="noStrike" cap="none">
                <a:solidFill>
                  <a:srgbClr val="929090"/>
                </a:solidFill>
                <a:latin typeface="Arial"/>
                <a:ea typeface="Arial"/>
                <a:cs typeface="Arial"/>
                <a:sym typeface="Arial"/>
              </a:defRPr>
            </a:lvl3pPr>
            <a:lvl4pPr marL="0" marR="0" lvl="3" indent="0" algn="ctr" rtl="0">
              <a:spcBef>
                <a:spcPts val="0"/>
              </a:spcBef>
              <a:buNone/>
              <a:defRPr sz="1333" b="0" i="0" u="none" strike="noStrike" cap="none">
                <a:solidFill>
                  <a:srgbClr val="929090"/>
                </a:solidFill>
                <a:latin typeface="Arial"/>
                <a:ea typeface="Arial"/>
                <a:cs typeface="Arial"/>
                <a:sym typeface="Arial"/>
              </a:defRPr>
            </a:lvl4pPr>
            <a:lvl5pPr marL="0" marR="0" lvl="4" indent="0" algn="ctr" rtl="0">
              <a:spcBef>
                <a:spcPts val="0"/>
              </a:spcBef>
              <a:buNone/>
              <a:defRPr sz="1333" b="0" i="0" u="none" strike="noStrike" cap="none">
                <a:solidFill>
                  <a:srgbClr val="929090"/>
                </a:solidFill>
                <a:latin typeface="Arial"/>
                <a:ea typeface="Arial"/>
                <a:cs typeface="Arial"/>
                <a:sym typeface="Arial"/>
              </a:defRPr>
            </a:lvl5pPr>
            <a:lvl6pPr marL="0" marR="0" lvl="5" indent="0" algn="ctr" rtl="0">
              <a:spcBef>
                <a:spcPts val="0"/>
              </a:spcBef>
              <a:buNone/>
              <a:defRPr sz="1333" b="0" i="0" u="none" strike="noStrike" cap="none">
                <a:solidFill>
                  <a:srgbClr val="929090"/>
                </a:solidFill>
                <a:latin typeface="Arial"/>
                <a:ea typeface="Arial"/>
                <a:cs typeface="Arial"/>
                <a:sym typeface="Arial"/>
              </a:defRPr>
            </a:lvl6pPr>
            <a:lvl7pPr marL="0" marR="0" lvl="6" indent="0" algn="ctr" rtl="0">
              <a:spcBef>
                <a:spcPts val="0"/>
              </a:spcBef>
              <a:buNone/>
              <a:defRPr sz="1333" b="0" i="0" u="none" strike="noStrike" cap="none">
                <a:solidFill>
                  <a:srgbClr val="929090"/>
                </a:solidFill>
                <a:latin typeface="Arial"/>
                <a:ea typeface="Arial"/>
                <a:cs typeface="Arial"/>
                <a:sym typeface="Arial"/>
              </a:defRPr>
            </a:lvl7pPr>
            <a:lvl8pPr marL="0" marR="0" lvl="7" indent="0" algn="ctr" rtl="0">
              <a:spcBef>
                <a:spcPts val="0"/>
              </a:spcBef>
              <a:buNone/>
              <a:defRPr sz="1333" b="0" i="0" u="none" strike="noStrike" cap="none">
                <a:solidFill>
                  <a:srgbClr val="929090"/>
                </a:solidFill>
                <a:latin typeface="Arial"/>
                <a:ea typeface="Arial"/>
                <a:cs typeface="Arial"/>
                <a:sym typeface="Arial"/>
              </a:defRPr>
            </a:lvl8pPr>
            <a:lvl9pPr marL="0" marR="0" lvl="8" indent="0" algn="ctr" rtl="0">
              <a:spcBef>
                <a:spcPts val="0"/>
              </a:spcBef>
              <a:buNone/>
              <a:defRPr sz="1333" b="0" i="0" u="none" strike="noStrike" cap="none">
                <a:solidFill>
                  <a:srgbClr val="929090"/>
                </a:solidFill>
                <a:latin typeface="Arial"/>
                <a:ea typeface="Arial"/>
                <a:cs typeface="Arial"/>
                <a:sym typeface="Arial"/>
              </a:defRPr>
            </a:lvl9pPr>
          </a:lstStyle>
          <a:p>
            <a:fld id="{00000000-1234-1234-1234-123412341234}" type="slidenum">
              <a:rPr lang="en-US" smtClean="0"/>
              <a:pPr/>
              <a:t>‹#›</a:t>
            </a:fld>
            <a:endParaRPr lang="en-US"/>
          </a:p>
        </p:txBody>
      </p:sp>
      <p:pic>
        <p:nvPicPr>
          <p:cNvPr id="13" name="Google Shape;13;p1"/>
          <p:cNvPicPr preferRelativeResize="0"/>
          <p:nvPr/>
        </p:nvPicPr>
        <p:blipFill rotWithShape="1">
          <a:blip r:embed="rId16">
            <a:alphaModFix/>
          </a:blip>
          <a:srcRect/>
          <a:stretch/>
        </p:blipFill>
        <p:spPr>
          <a:xfrm>
            <a:off x="10865333" y="6248677"/>
            <a:ext cx="1219200" cy="485225"/>
          </a:xfrm>
          <a:prstGeom prst="rect">
            <a:avLst/>
          </a:prstGeom>
          <a:noFill/>
          <a:ln>
            <a:noFill/>
          </a:ln>
        </p:spPr>
      </p:pic>
      <p:sp>
        <p:nvSpPr>
          <p:cNvPr id="14" name="Google Shape;14;p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6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cxnSp>
        <p:nvCxnSpPr>
          <p:cNvPr id="15" name="Google Shape;15;p1"/>
          <p:cNvCxnSpPr/>
          <p:nvPr/>
        </p:nvCxnSpPr>
        <p:spPr>
          <a:xfrm>
            <a:off x="544722" y="6486956"/>
            <a:ext cx="10272889" cy="0"/>
          </a:xfrm>
          <a:prstGeom prst="straightConnector1">
            <a:avLst/>
          </a:prstGeom>
          <a:noFill/>
          <a:ln w="9525" cap="flat" cmpd="sng">
            <a:solidFill>
              <a:schemeClr val="lt2"/>
            </a:solidFill>
            <a:prstDash val="solid"/>
            <a:round/>
            <a:headEnd type="none" w="sm" len="sm"/>
            <a:tailEnd type="none" w="sm" len="sm"/>
          </a:ln>
        </p:spPr>
      </p:cxnSp>
    </p:spTree>
    <p:extLst>
      <p:ext uri="{BB962C8B-B14F-4D97-AF65-F5344CB8AC3E}">
        <p14:creationId xmlns:p14="http://schemas.microsoft.com/office/powerpoint/2010/main" val="483793892"/>
      </p:ext>
    </p:extLst>
  </p:cSld>
  <p:clrMap bg1="lt1" tx1="dk1" bg2="dk2" tx2="lt2" accent1="accent1" accent2="accent2" accent3="accent3" accent4="accent4" accent5="accent5" accent6="accent6" hlink="hlink" folHlink="folHlink"/>
  <p:sldLayoutIdLst>
    <p:sldLayoutId id="2147483892"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21" r:id="rId12"/>
    <p:sldLayoutId id="2147483922" r:id="rId13"/>
    <p:sldLayoutId id="214748392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179749" y="6215495"/>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dirty="0"/>
          </a:p>
        </p:txBody>
      </p:sp>
      <p:pic>
        <p:nvPicPr>
          <p:cNvPr id="5" name="7A01CB94-0562-4695-BAB5-9169043FC443">
            <a:extLst>
              <a:ext uri="{FF2B5EF4-FFF2-40B4-BE49-F238E27FC236}">
                <a16:creationId xmlns:a16="http://schemas.microsoft.com/office/drawing/2014/main" id="{EEB16DD9-F0A7-473C-ADDE-761176C9E0E6}"/>
              </a:ext>
            </a:extLst>
          </p:cNvPr>
          <p:cNvPicPr>
            <a:picLocks noChangeAspect="1" noChangeArrowheads="1"/>
          </p:cNvPicPr>
          <p:nvPr/>
        </p:nvPicPr>
        <p:blipFill>
          <a:blip r:embed="rId17"/>
          <a:stretch>
            <a:fillRect/>
          </a:stretch>
        </p:blipFill>
        <p:spPr bwMode="auto">
          <a:xfrm>
            <a:off x="10865333" y="6248677"/>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41056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9" r:id="rId14"/>
    <p:sldLayoutId id="2147483920" r:id="rId15"/>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hyperlink" Target="https://community.opengroup.org/osdu/data/data-definitions" TargetMode="External"/><Relationship Id="rId2" Type="http://schemas.openxmlformats.org/officeDocument/2006/relationships/image" Target="../media/image41.png"/><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8" Type="http://schemas.openxmlformats.org/officeDocument/2006/relationships/hyperlink" Target="file:///C:/Users/jpfw/Downloads/Design%20Documents_Schema_Usage_Guide.pdf"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9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community.opengroup.org/osdu/documentation/-/wikis/OSDU-(C)/Design-and-Implementation/Entity-and-Schemas/Demystifying-Well-Known-Schemas,-Well-Known-Entities,-Enrichment-Pipelines"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file:///C:/Users/jpfw/Downloads/Design%20Documents_Schema_Usage_Guide.pdf"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9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38.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hyperlink" Target="https://community.opengroup.org/osdu" TargetMode="External"/><Relationship Id="rId2" Type="http://schemas.openxmlformats.org/officeDocument/2006/relationships/image" Target="../media/image34.png"/><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2" Type="http://schemas.openxmlformats.org/officeDocument/2006/relationships/hyperlink" Target="https://community.opengroup.org/osdu" TargetMode="External"/><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7.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fontScale="90000"/>
          </a:bodyPr>
          <a:lstStyle/>
          <a:p>
            <a:r>
              <a:rPr lang="en-GB" dirty="0"/>
              <a:t>OSDU Concepts</a:t>
            </a:r>
            <a:br>
              <a:rPr lang="en-GB" dirty="0"/>
            </a:br>
            <a:r>
              <a:rPr lang="en-GB" sz="2200" dirty="0"/>
              <a:t>Demystifying OSDU</a:t>
            </a:r>
            <a:endParaRPr lang="en-GB" b="0" dirty="0"/>
          </a:p>
        </p:txBody>
      </p:sp>
    </p:spTree>
    <p:extLst>
      <p:ext uri="{BB962C8B-B14F-4D97-AF65-F5344CB8AC3E}">
        <p14:creationId xmlns:p14="http://schemas.microsoft.com/office/powerpoint/2010/main" val="39691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109DC9-125E-39EF-2468-F756DD6E3A89}"/>
              </a:ext>
            </a:extLst>
          </p:cNvPr>
          <p:cNvSpPr>
            <a:spLocks noGrp="1"/>
          </p:cNvSpPr>
          <p:nvPr>
            <p:ph type="sldNum" sz="quarter" idx="12"/>
          </p:nvPr>
        </p:nvSpPr>
        <p:spPr/>
        <p:txBody>
          <a:bodyPr/>
          <a:lstStyle/>
          <a:p>
            <a:fld id="{2FEB81B2-2AA1-4AF4-A66A-0751F51A3799}" type="slidenum">
              <a:rPr lang="en-US" smtClean="0"/>
              <a:t>10</a:t>
            </a:fld>
            <a:endParaRPr lang="en-US"/>
          </a:p>
        </p:txBody>
      </p:sp>
      <p:pic>
        <p:nvPicPr>
          <p:cNvPr id="5" name="Picture 4">
            <a:extLst>
              <a:ext uri="{FF2B5EF4-FFF2-40B4-BE49-F238E27FC236}">
                <a16:creationId xmlns:a16="http://schemas.microsoft.com/office/drawing/2014/main" id="{FD4A1221-9AFB-36E2-8C63-B4413DC65AB2}"/>
              </a:ext>
            </a:extLst>
          </p:cNvPr>
          <p:cNvPicPr>
            <a:picLocks noChangeAspect="1"/>
          </p:cNvPicPr>
          <p:nvPr/>
        </p:nvPicPr>
        <p:blipFill>
          <a:blip r:embed="rId2"/>
          <a:stretch>
            <a:fillRect/>
          </a:stretch>
        </p:blipFill>
        <p:spPr>
          <a:xfrm>
            <a:off x="1643743" y="1148510"/>
            <a:ext cx="8501743" cy="5333768"/>
          </a:xfrm>
          <a:prstGeom prst="rect">
            <a:avLst/>
          </a:prstGeom>
        </p:spPr>
      </p:pic>
      <p:sp>
        <p:nvSpPr>
          <p:cNvPr id="6" name="Title 1">
            <a:extLst>
              <a:ext uri="{FF2B5EF4-FFF2-40B4-BE49-F238E27FC236}">
                <a16:creationId xmlns:a16="http://schemas.microsoft.com/office/drawing/2014/main" id="{D7D86F8E-19EC-4EDB-7ED9-0CDBA6D2B256}"/>
              </a:ext>
            </a:extLst>
          </p:cNvPr>
          <p:cNvSpPr>
            <a:spLocks noGrp="1"/>
          </p:cNvSpPr>
          <p:nvPr>
            <p:ph type="title"/>
          </p:nvPr>
        </p:nvSpPr>
        <p:spPr>
          <a:xfrm>
            <a:off x="609600" y="274639"/>
            <a:ext cx="10972800" cy="1143000"/>
          </a:xfrm>
        </p:spPr>
        <p:txBody>
          <a:bodyPr/>
          <a:lstStyle/>
          <a:p>
            <a:r>
              <a:rPr lang="en-NO" dirty="0"/>
              <a:t>ADME</a:t>
            </a:r>
          </a:p>
        </p:txBody>
      </p:sp>
    </p:spTree>
    <p:extLst>
      <p:ext uri="{BB962C8B-B14F-4D97-AF65-F5344CB8AC3E}">
        <p14:creationId xmlns:p14="http://schemas.microsoft.com/office/powerpoint/2010/main" val="4110914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can I communicate with my OSDU?</a:t>
            </a:r>
            <a:endParaRPr lang="en-GB" b="0" dirty="0"/>
          </a:p>
        </p:txBody>
      </p:sp>
    </p:spTree>
    <p:extLst>
      <p:ext uri="{BB962C8B-B14F-4D97-AF65-F5344CB8AC3E}">
        <p14:creationId xmlns:p14="http://schemas.microsoft.com/office/powerpoint/2010/main" val="1265308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3830783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dirty="0"/>
              <a:t>APIs only! (for now…?)</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
        <p:nvSpPr>
          <p:cNvPr id="2" name="Frame 1">
            <a:extLst>
              <a:ext uri="{FF2B5EF4-FFF2-40B4-BE49-F238E27FC236}">
                <a16:creationId xmlns:a16="http://schemas.microsoft.com/office/drawing/2014/main" id="{FC400405-98B5-E7AF-0FDD-1A3D3E0C634A}"/>
              </a:ext>
            </a:extLst>
          </p:cNvPr>
          <p:cNvSpPr/>
          <p:nvPr/>
        </p:nvSpPr>
        <p:spPr>
          <a:xfrm>
            <a:off x="3959441" y="2876365"/>
            <a:ext cx="2521258" cy="443884"/>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
        <p:nvSpPr>
          <p:cNvPr id="4" name="Frame 3">
            <a:extLst>
              <a:ext uri="{FF2B5EF4-FFF2-40B4-BE49-F238E27FC236}">
                <a16:creationId xmlns:a16="http://schemas.microsoft.com/office/drawing/2014/main" id="{A49534A1-1D0D-D899-89B4-04DE0F284748}"/>
              </a:ext>
            </a:extLst>
          </p:cNvPr>
          <p:cNvSpPr/>
          <p:nvPr/>
        </p:nvSpPr>
        <p:spPr>
          <a:xfrm>
            <a:off x="6349013" y="3747856"/>
            <a:ext cx="2155795" cy="443884"/>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
        <p:nvSpPr>
          <p:cNvPr id="6" name="Down Arrow 5">
            <a:extLst>
              <a:ext uri="{FF2B5EF4-FFF2-40B4-BE49-F238E27FC236}">
                <a16:creationId xmlns:a16="http://schemas.microsoft.com/office/drawing/2014/main" id="{3FEDE141-DECB-A893-ECC4-093EF2268620}"/>
              </a:ext>
            </a:extLst>
          </p:cNvPr>
          <p:cNvSpPr/>
          <p:nvPr/>
        </p:nvSpPr>
        <p:spPr>
          <a:xfrm rot="18232624">
            <a:off x="2823101" y="1565429"/>
            <a:ext cx="861134" cy="1766656"/>
          </a:xfrm>
          <a:prstGeom prst="downArrow">
            <a:avLst>
              <a:gd name="adj1" fmla="val 15625"/>
              <a:gd name="adj2" fmla="val 463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Down Arrow 6">
            <a:extLst>
              <a:ext uri="{FF2B5EF4-FFF2-40B4-BE49-F238E27FC236}">
                <a16:creationId xmlns:a16="http://schemas.microsoft.com/office/drawing/2014/main" id="{7B4B9778-D108-43DA-BECE-74CF8C0DBD02}"/>
              </a:ext>
            </a:extLst>
          </p:cNvPr>
          <p:cNvSpPr/>
          <p:nvPr/>
        </p:nvSpPr>
        <p:spPr>
          <a:xfrm rot="2748961">
            <a:off x="8813482" y="2226816"/>
            <a:ext cx="861134" cy="1766656"/>
          </a:xfrm>
          <a:prstGeom prst="downArrow">
            <a:avLst>
              <a:gd name="adj1" fmla="val 15625"/>
              <a:gd name="adj2" fmla="val 463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331791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Where and how is my data stored?</a:t>
            </a:r>
            <a:endParaRPr lang="en-GB" b="0" dirty="0"/>
          </a:p>
        </p:txBody>
      </p:sp>
    </p:spTree>
    <p:extLst>
      <p:ext uri="{BB962C8B-B14F-4D97-AF65-F5344CB8AC3E}">
        <p14:creationId xmlns:p14="http://schemas.microsoft.com/office/powerpoint/2010/main" val="2193027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15</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Tree>
    <p:extLst>
      <p:ext uri="{BB962C8B-B14F-4D97-AF65-F5344CB8AC3E}">
        <p14:creationId xmlns:p14="http://schemas.microsoft.com/office/powerpoint/2010/main" val="3502312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16</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Tree>
    <p:extLst>
      <p:ext uri="{BB962C8B-B14F-4D97-AF65-F5344CB8AC3E}">
        <p14:creationId xmlns:p14="http://schemas.microsoft.com/office/powerpoint/2010/main" val="56857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17</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12" name="Folded Corner 11">
            <a:extLst>
              <a:ext uri="{FF2B5EF4-FFF2-40B4-BE49-F238E27FC236}">
                <a16:creationId xmlns:a16="http://schemas.microsoft.com/office/drawing/2014/main" id="{00FCE2EC-4659-E9A5-89C8-0DAB85D35081}"/>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C49B66D0-6C8B-CFE0-D405-9885AE00B80E}"/>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938000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18</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0" name="Pentagon 9">
            <a:extLst>
              <a:ext uri="{FF2B5EF4-FFF2-40B4-BE49-F238E27FC236}">
                <a16:creationId xmlns:a16="http://schemas.microsoft.com/office/drawing/2014/main" id="{7D78BFDF-BC93-4BFF-0A77-089135B53ED7}"/>
              </a:ext>
            </a:extLst>
          </p:cNvPr>
          <p:cNvSpPr/>
          <p:nvPr/>
        </p:nvSpPr>
        <p:spPr>
          <a:xfrm>
            <a:off x="7174636" y="2333683"/>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File API</a:t>
            </a:r>
          </a:p>
        </p:txBody>
      </p:sp>
      <p:sp>
        <p:nvSpPr>
          <p:cNvPr id="11" name="Pentagon 10">
            <a:extLst>
              <a:ext uri="{FF2B5EF4-FFF2-40B4-BE49-F238E27FC236}">
                <a16:creationId xmlns:a16="http://schemas.microsoft.com/office/drawing/2014/main" id="{AE5E6FBC-048C-6E94-AB4C-257BA9243458}"/>
              </a:ext>
            </a:extLst>
          </p:cNvPr>
          <p:cNvSpPr/>
          <p:nvPr/>
        </p:nvSpPr>
        <p:spPr>
          <a:xfrm>
            <a:off x="7174636" y="2744144"/>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Dataset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59E4CC09-0BB9-1484-A1A3-FC56D39A10A4}"/>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2123442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…”main storages…”?</a:t>
            </a:r>
            <a:endParaRPr lang="en-GB" b="0" dirty="0"/>
          </a:p>
        </p:txBody>
      </p:sp>
    </p:spTree>
    <p:extLst>
      <p:ext uri="{BB962C8B-B14F-4D97-AF65-F5344CB8AC3E}">
        <p14:creationId xmlns:p14="http://schemas.microsoft.com/office/powerpoint/2010/main" val="99999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dirty="0">
                <a:latin typeface="Arial Narrow" panose="020B0606020202030204" pitchFamily="34" charset="0"/>
              </a:rPr>
              <a:t>Concepts</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a:xfrm>
            <a:off x="482599" y="1645924"/>
            <a:ext cx="9715843" cy="4207193"/>
          </a:xfrm>
        </p:spPr>
        <p:txBody>
          <a:bodyPr>
            <a:normAutofit/>
          </a:bodyPr>
          <a:lstStyle/>
          <a:p>
            <a:pPr marL="342900" indent="-342900"/>
            <a:r>
              <a:rPr lang="en-US" sz="2400" dirty="0">
                <a:solidFill>
                  <a:srgbClr val="00667F"/>
                </a:solidFill>
                <a:latin typeface="Arial Narrow" panose="020B0606020202030204" pitchFamily="34" charset="0"/>
              </a:rPr>
              <a:t>What is an OSDU instance?</a:t>
            </a:r>
          </a:p>
          <a:p>
            <a:pPr marL="342900" indent="-342900"/>
            <a:endParaRPr lang="en-US" sz="2000" dirty="0">
              <a:solidFill>
                <a:schemeClr val="tx1"/>
              </a:solidFill>
            </a:endParaRPr>
          </a:p>
        </p:txBody>
      </p:sp>
    </p:spTree>
    <p:extLst>
      <p:ext uri="{BB962C8B-B14F-4D97-AF65-F5344CB8AC3E}">
        <p14:creationId xmlns:p14="http://schemas.microsoft.com/office/powerpoint/2010/main" val="287367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20</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Tree>
    <p:extLst>
      <p:ext uri="{BB962C8B-B14F-4D97-AF65-F5344CB8AC3E}">
        <p14:creationId xmlns:p14="http://schemas.microsoft.com/office/powerpoint/2010/main" val="3649120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DDMS optimized storage</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21</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8" name="Can 7">
            <a:extLst>
              <a:ext uri="{FF2B5EF4-FFF2-40B4-BE49-F238E27FC236}">
                <a16:creationId xmlns:a16="http://schemas.microsoft.com/office/drawing/2014/main" id="{0463962F-D590-42A5-40F3-D52FCC6058F8}"/>
              </a:ext>
            </a:extLst>
          </p:cNvPr>
          <p:cNvSpPr/>
          <p:nvPr/>
        </p:nvSpPr>
        <p:spPr>
          <a:xfrm>
            <a:off x="6334217" y="1806187"/>
            <a:ext cx="1272466" cy="133802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Wellbore</a:t>
            </a:r>
          </a:p>
          <a:p>
            <a:pPr algn="ctr"/>
            <a:r>
              <a:rPr lang="en-NO" dirty="0"/>
              <a:t>DDMS</a:t>
            </a:r>
          </a:p>
        </p:txBody>
      </p:sp>
      <p:sp>
        <p:nvSpPr>
          <p:cNvPr id="9" name="Can 8">
            <a:extLst>
              <a:ext uri="{FF2B5EF4-FFF2-40B4-BE49-F238E27FC236}">
                <a16:creationId xmlns:a16="http://schemas.microsoft.com/office/drawing/2014/main" id="{F5B5F51A-AAAF-BB93-CD4F-9BF2CC6F67FB}"/>
              </a:ext>
            </a:extLst>
          </p:cNvPr>
          <p:cNvSpPr/>
          <p:nvPr/>
        </p:nvSpPr>
        <p:spPr>
          <a:xfrm>
            <a:off x="8535879" y="1793289"/>
            <a:ext cx="1272466" cy="133802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Seismic</a:t>
            </a:r>
          </a:p>
          <a:p>
            <a:pPr algn="ctr"/>
            <a:r>
              <a:rPr lang="en-NO" dirty="0"/>
              <a:t>DDMS</a:t>
            </a:r>
          </a:p>
        </p:txBody>
      </p:sp>
    </p:spTree>
    <p:extLst>
      <p:ext uri="{BB962C8B-B14F-4D97-AF65-F5344CB8AC3E}">
        <p14:creationId xmlns:p14="http://schemas.microsoft.com/office/powerpoint/2010/main" val="478523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Well Known Schemas aka WKS</a:t>
            </a:r>
            <a:endParaRPr lang="en-GB" b="0" dirty="0"/>
          </a:p>
        </p:txBody>
      </p:sp>
    </p:spTree>
    <p:extLst>
      <p:ext uri="{BB962C8B-B14F-4D97-AF65-F5344CB8AC3E}">
        <p14:creationId xmlns:p14="http://schemas.microsoft.com/office/powerpoint/2010/main" val="294741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Data structures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23</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0" name="Pentagon 9">
            <a:extLst>
              <a:ext uri="{FF2B5EF4-FFF2-40B4-BE49-F238E27FC236}">
                <a16:creationId xmlns:a16="http://schemas.microsoft.com/office/drawing/2014/main" id="{7D78BFDF-BC93-4BFF-0A77-089135B53ED7}"/>
              </a:ext>
            </a:extLst>
          </p:cNvPr>
          <p:cNvSpPr/>
          <p:nvPr/>
        </p:nvSpPr>
        <p:spPr>
          <a:xfrm>
            <a:off x="7174636" y="2333683"/>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File API</a:t>
            </a:r>
          </a:p>
        </p:txBody>
      </p:sp>
      <p:sp>
        <p:nvSpPr>
          <p:cNvPr id="11" name="Pentagon 10">
            <a:extLst>
              <a:ext uri="{FF2B5EF4-FFF2-40B4-BE49-F238E27FC236}">
                <a16:creationId xmlns:a16="http://schemas.microsoft.com/office/drawing/2014/main" id="{AE5E6FBC-048C-6E94-AB4C-257BA9243458}"/>
              </a:ext>
            </a:extLst>
          </p:cNvPr>
          <p:cNvSpPr/>
          <p:nvPr/>
        </p:nvSpPr>
        <p:spPr>
          <a:xfrm>
            <a:off x="7174636" y="2744144"/>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Dataset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59E4CC09-0BB9-1484-A1A3-FC56D39A10A4}"/>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1882451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Data structures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a:xfrm>
            <a:off x="5442752" y="2095130"/>
            <a:ext cx="6139648" cy="4031034"/>
          </a:xfrm>
        </p:spPr>
        <p:txBody>
          <a:bodyPr/>
          <a:lstStyle/>
          <a:p>
            <a:r>
              <a:rPr lang="en-NO" dirty="0">
                <a:solidFill>
                  <a:schemeClr val="tx1"/>
                </a:solidFill>
              </a:rPr>
              <a:t>Main data types</a:t>
            </a:r>
          </a:p>
          <a:p>
            <a:pPr lvl="1"/>
            <a:r>
              <a:rPr lang="en-NO" dirty="0">
                <a:solidFill>
                  <a:schemeClr val="tx1"/>
                </a:solidFill>
              </a:rPr>
              <a:t>Master Data</a:t>
            </a:r>
          </a:p>
          <a:p>
            <a:pPr lvl="1"/>
            <a:r>
              <a:rPr lang="en-NO" dirty="0">
                <a:solidFill>
                  <a:schemeClr val="tx1"/>
                </a:solidFill>
              </a:rPr>
              <a:t>Work Product Components</a:t>
            </a:r>
          </a:p>
          <a:p>
            <a:pPr lvl="1"/>
            <a:r>
              <a:rPr lang="en-NO" dirty="0">
                <a:solidFill>
                  <a:schemeClr val="tx1"/>
                </a:solidFill>
              </a:rPr>
              <a:t>Reference Data</a:t>
            </a:r>
          </a:p>
          <a:p>
            <a:pPr lvl="1"/>
            <a:r>
              <a:rPr lang="en-NO" dirty="0">
                <a:solidFill>
                  <a:schemeClr val="tx1"/>
                </a:solidFill>
              </a:rPr>
              <a:t>Work Product</a:t>
            </a:r>
          </a:p>
          <a:p>
            <a:pPr lvl="1"/>
            <a:r>
              <a:rPr lang="en-NO" dirty="0">
                <a:solidFill>
                  <a:schemeClr val="tx1"/>
                </a:solidFill>
              </a:rPr>
              <a:t>Dataset</a:t>
            </a:r>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24</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Tree>
    <p:extLst>
      <p:ext uri="{BB962C8B-B14F-4D97-AF65-F5344CB8AC3E}">
        <p14:creationId xmlns:p14="http://schemas.microsoft.com/office/powerpoint/2010/main" val="2824516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DD7A-7B83-3EFA-CD3C-93EF11BC000C}"/>
              </a:ext>
            </a:extLst>
          </p:cNvPr>
          <p:cNvSpPr>
            <a:spLocks noGrp="1"/>
          </p:cNvSpPr>
          <p:nvPr>
            <p:ph type="title"/>
          </p:nvPr>
        </p:nvSpPr>
        <p:spPr/>
        <p:txBody>
          <a:bodyPr>
            <a:normAutofit/>
          </a:bodyPr>
          <a:lstStyle/>
          <a:p>
            <a:r>
              <a:rPr lang="en-NO" dirty="0"/>
              <a:t>OSDU Data Concepts </a:t>
            </a:r>
            <a:r>
              <a:rPr lang="en-NO" sz="1600" dirty="0"/>
              <a:t>(prev known as definitions)</a:t>
            </a:r>
            <a:endParaRPr lang="en-NO" dirty="0"/>
          </a:p>
        </p:txBody>
      </p:sp>
      <p:sp>
        <p:nvSpPr>
          <p:cNvPr id="4" name="Slide Number Placeholder 3">
            <a:extLst>
              <a:ext uri="{FF2B5EF4-FFF2-40B4-BE49-F238E27FC236}">
                <a16:creationId xmlns:a16="http://schemas.microsoft.com/office/drawing/2014/main" id="{930AD127-4BF9-77DE-CCC6-0949539B389B}"/>
              </a:ext>
            </a:extLst>
          </p:cNvPr>
          <p:cNvSpPr>
            <a:spLocks noGrp="1"/>
          </p:cNvSpPr>
          <p:nvPr>
            <p:ph type="sldNum" sz="quarter" idx="12"/>
          </p:nvPr>
        </p:nvSpPr>
        <p:spPr/>
        <p:txBody>
          <a:bodyPr/>
          <a:lstStyle/>
          <a:p>
            <a:fld id="{2FEB81B2-2AA1-4AF4-A66A-0751F51A3799}" type="slidenum">
              <a:rPr lang="en-US" smtClean="0"/>
              <a:t>25</a:t>
            </a:fld>
            <a:endParaRPr lang="en-US"/>
          </a:p>
        </p:txBody>
      </p:sp>
      <p:pic>
        <p:nvPicPr>
          <p:cNvPr id="5" name="Picture 4">
            <a:extLst>
              <a:ext uri="{FF2B5EF4-FFF2-40B4-BE49-F238E27FC236}">
                <a16:creationId xmlns:a16="http://schemas.microsoft.com/office/drawing/2014/main" id="{A86D4EAF-08C6-6ABB-CD8F-66AFD613103C}"/>
              </a:ext>
            </a:extLst>
          </p:cNvPr>
          <p:cNvPicPr>
            <a:picLocks noChangeAspect="1"/>
          </p:cNvPicPr>
          <p:nvPr/>
        </p:nvPicPr>
        <p:blipFill rotWithShape="1">
          <a:blip r:embed="rId2"/>
          <a:srcRect b="7556"/>
          <a:stretch/>
        </p:blipFill>
        <p:spPr>
          <a:xfrm>
            <a:off x="1925678" y="1235062"/>
            <a:ext cx="7733190" cy="5011085"/>
          </a:xfrm>
          <a:prstGeom prst="rect">
            <a:avLst/>
          </a:prstGeom>
        </p:spPr>
      </p:pic>
      <p:sp>
        <p:nvSpPr>
          <p:cNvPr id="6" name="TextBox 5">
            <a:extLst>
              <a:ext uri="{FF2B5EF4-FFF2-40B4-BE49-F238E27FC236}">
                <a16:creationId xmlns:a16="http://schemas.microsoft.com/office/drawing/2014/main" id="{75054858-E899-5E73-50D9-F3072DDF3A02}"/>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3"/>
              </a:rPr>
              <a:t>OSDU Data Concept</a:t>
            </a:r>
            <a:endParaRPr lang="en-NO" sz="1400" dirty="0"/>
          </a:p>
        </p:txBody>
      </p:sp>
    </p:spTree>
    <p:extLst>
      <p:ext uri="{BB962C8B-B14F-4D97-AF65-F5344CB8AC3E}">
        <p14:creationId xmlns:p14="http://schemas.microsoft.com/office/powerpoint/2010/main" val="297432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a:t>DEMO</a:t>
            </a:r>
            <a:endParaRPr lang="en-NO" dirty="0"/>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Versioning</a:t>
            </a:r>
          </a:p>
          <a:p>
            <a:r>
              <a:rPr lang="en-NO" dirty="0">
                <a:solidFill>
                  <a:schemeClr val="tx1"/>
                </a:solidFill>
              </a:rPr>
              <a:t>Find schema definition</a:t>
            </a:r>
          </a:p>
          <a:p>
            <a:r>
              <a:rPr lang="en-NO" dirty="0">
                <a:solidFill>
                  <a:schemeClr val="tx1"/>
                </a:solidFill>
              </a:rPr>
              <a:t>Guides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26</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3559242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Is it possible to do versioning?</a:t>
            </a:r>
            <a:endParaRPr lang="en-GB" b="0" dirty="0"/>
          </a:p>
        </p:txBody>
      </p:sp>
    </p:spTree>
    <p:extLst>
      <p:ext uri="{BB962C8B-B14F-4D97-AF65-F5344CB8AC3E}">
        <p14:creationId xmlns:p14="http://schemas.microsoft.com/office/powerpoint/2010/main" val="905733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can I find my data?</a:t>
            </a:r>
            <a:endParaRPr lang="en-GB" b="0" dirty="0"/>
          </a:p>
        </p:txBody>
      </p:sp>
    </p:spTree>
    <p:extLst>
      <p:ext uri="{BB962C8B-B14F-4D97-AF65-F5344CB8AC3E}">
        <p14:creationId xmlns:p14="http://schemas.microsoft.com/office/powerpoint/2010/main" val="1625836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EA33371-AE49-3120-8C91-A98813CF42B2}"/>
              </a:ext>
            </a:extLst>
          </p:cNvPr>
          <p:cNvGraphicFramePr/>
          <p:nvPr>
            <p:extLst>
              <p:ext uri="{D42A27DB-BD31-4B8C-83A1-F6EECF244321}">
                <p14:modId xmlns:p14="http://schemas.microsoft.com/office/powerpoint/2010/main" val="2754919938"/>
              </p:ext>
            </p:extLst>
          </p:nvPr>
        </p:nvGraphicFramePr>
        <p:xfrm>
          <a:off x="2601158" y="1651247"/>
          <a:ext cx="3494842" cy="3139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2911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dirty="0">
                <a:latin typeface="Arial Narrow" panose="020B0606020202030204" pitchFamily="34" charset="0"/>
              </a:rPr>
              <a:t>Concepts</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a:xfrm>
            <a:off x="482599" y="1645924"/>
            <a:ext cx="9715843" cy="4207193"/>
          </a:xfrm>
        </p:spPr>
        <p:txBody>
          <a:bodyPr>
            <a:normAutofit fontScale="55000" lnSpcReduction="20000"/>
          </a:bodyPr>
          <a:lstStyle/>
          <a:p>
            <a:pPr marL="0" indent="0">
              <a:buNone/>
            </a:pPr>
            <a:r>
              <a:rPr lang="en-US" sz="2400" dirty="0">
                <a:solidFill>
                  <a:srgbClr val="00667F"/>
                </a:solidFill>
                <a:latin typeface="Arial Narrow" panose="020B0606020202030204" pitchFamily="34" charset="0"/>
              </a:rPr>
              <a:t>APIS - core services, DDMS, ref +++, husk at search </a:t>
            </a:r>
            <a:r>
              <a:rPr lang="en-US" sz="2400" dirty="0" err="1">
                <a:solidFill>
                  <a:srgbClr val="00667F"/>
                </a:solidFill>
                <a:latin typeface="Arial Narrow" panose="020B0606020202030204" pitchFamily="34" charset="0"/>
              </a:rPr>
              <a:t>gir</a:t>
            </a:r>
            <a:r>
              <a:rPr lang="en-US" sz="2400" dirty="0">
                <a:solidFill>
                  <a:srgbClr val="00667F"/>
                </a:solidFill>
                <a:latin typeface="Arial Narrow" panose="020B0606020202030204" pitchFamily="34" charset="0"/>
              </a:rPr>
              <a:t> </a:t>
            </a:r>
            <a:r>
              <a:rPr lang="en-US" sz="2400" dirty="0" err="1">
                <a:solidFill>
                  <a:srgbClr val="00667F"/>
                </a:solidFill>
                <a:latin typeface="Arial Narrow" panose="020B0606020202030204" pitchFamily="34" charset="0"/>
              </a:rPr>
              <a:t>annet</a:t>
            </a:r>
            <a:r>
              <a:rPr lang="en-US" sz="2400" dirty="0">
                <a:solidFill>
                  <a:srgbClr val="00667F"/>
                </a:solidFill>
                <a:latin typeface="Arial Narrow" panose="020B0606020202030204" pitchFamily="34" charset="0"/>
              </a:rPr>
              <a:t> </a:t>
            </a:r>
            <a:r>
              <a:rPr lang="en-US" sz="2400" dirty="0" err="1">
                <a:solidFill>
                  <a:srgbClr val="00667F"/>
                </a:solidFill>
                <a:latin typeface="Arial Narrow" panose="020B0606020202030204" pitchFamily="34" charset="0"/>
              </a:rPr>
              <a:t>resultat</a:t>
            </a:r>
            <a:r>
              <a:rPr lang="en-US" sz="2400" dirty="0">
                <a:solidFill>
                  <a:srgbClr val="00667F"/>
                </a:solidFill>
                <a:latin typeface="Arial Narrow" panose="020B0606020202030204" pitchFamily="34" charset="0"/>
              </a:rPr>
              <a:t> </a:t>
            </a:r>
            <a:r>
              <a:rPr lang="en-US" sz="2400" dirty="0" err="1">
                <a:solidFill>
                  <a:srgbClr val="00667F"/>
                </a:solidFill>
                <a:latin typeface="Arial Narrow" panose="020B0606020202030204" pitchFamily="34" charset="0"/>
              </a:rPr>
              <a:t>enn</a:t>
            </a:r>
            <a:r>
              <a:rPr lang="en-US" sz="2400" dirty="0">
                <a:solidFill>
                  <a:srgbClr val="00667F"/>
                </a:solidFill>
                <a:latin typeface="Arial Narrow" panose="020B0606020202030204" pitchFamily="34" charset="0"/>
              </a:rPr>
              <a:t> storage</a:t>
            </a:r>
          </a:p>
          <a:p>
            <a:pPr marL="0" indent="0">
              <a:buNone/>
            </a:pPr>
            <a:r>
              <a:rPr lang="en-US" sz="2400" dirty="0">
                <a:solidFill>
                  <a:srgbClr val="00667F"/>
                </a:solidFill>
                <a:latin typeface="Arial Narrow" panose="020B0606020202030204" pitchFamily="34" charset="0"/>
              </a:rPr>
              <a:t>Concept of schema and WKS and Kind </a:t>
            </a:r>
            <a:r>
              <a:rPr lang="en-US" sz="2400" dirty="0">
                <a:solidFill>
                  <a:srgbClr val="00667F"/>
                </a:solidFill>
                <a:latin typeface="Arial Narrow" panose="020B0606020202030204" pitchFamily="34" charset="0"/>
                <a:sym typeface="Wingdings" pitchFamily="2" charset="2"/>
              </a:rPr>
              <a:t> data concept</a:t>
            </a:r>
          </a:p>
          <a:p>
            <a:pPr marL="0" indent="0">
              <a:buNone/>
            </a:pPr>
            <a:r>
              <a:rPr lang="en-US" sz="2400" dirty="0">
                <a:solidFill>
                  <a:srgbClr val="00667F"/>
                </a:solidFill>
                <a:latin typeface="Arial Narrow" panose="020B0606020202030204" pitchFamily="34" charset="0"/>
                <a:sym typeface="Wingdings" pitchFamily="2" charset="2"/>
              </a:rPr>
              <a:t>Master data and ref data</a:t>
            </a:r>
            <a:endParaRPr lang="en-US" sz="24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Entitlements -&gt; group-types (user, service, data; </a:t>
            </a:r>
            <a:r>
              <a:rPr lang="en-US" sz="2400" dirty="0" err="1">
                <a:solidFill>
                  <a:srgbClr val="00667F"/>
                </a:solidFill>
                <a:latin typeface="Arial Narrow" panose="020B0606020202030204" pitchFamily="34" charset="0"/>
              </a:rPr>
              <a:t>herunder</a:t>
            </a:r>
            <a:r>
              <a:rPr lang="en-US" sz="2400" dirty="0">
                <a:solidFill>
                  <a:srgbClr val="00667F"/>
                </a:solidFill>
                <a:latin typeface="Arial Narrow" panose="020B0606020202030204" pitchFamily="34" charset="0"/>
              </a:rPr>
              <a:t> </a:t>
            </a:r>
            <a:r>
              <a:rPr lang="en-US" sz="2400" dirty="0" err="1">
                <a:solidFill>
                  <a:srgbClr val="00667F"/>
                </a:solidFill>
                <a:latin typeface="Arial Narrow" panose="020B0606020202030204" pitchFamily="34" charset="0"/>
              </a:rPr>
              <a:t>acl</a:t>
            </a:r>
            <a:r>
              <a:rPr lang="en-US" sz="2400" dirty="0">
                <a:solidFill>
                  <a:srgbClr val="00667F"/>
                </a:solidFill>
                <a:latin typeface="Arial Narrow" panose="020B0606020202030204" pitchFamily="34" charset="0"/>
              </a:rPr>
              <a:t>) + governance, e.g. built in groups and custom, connection with IDP</a:t>
            </a:r>
          </a:p>
          <a:p>
            <a:pPr marL="0" indent="0">
              <a:buNone/>
            </a:pPr>
            <a:r>
              <a:rPr lang="en-US" sz="2400" dirty="0">
                <a:solidFill>
                  <a:srgbClr val="00667F"/>
                </a:solidFill>
                <a:latin typeface="Arial Narrow" panose="020B0606020202030204" pitchFamily="34" charset="0"/>
              </a:rPr>
              <a:t>Legal Tag – requirement, explain built in functionality, governance</a:t>
            </a:r>
          </a:p>
          <a:p>
            <a:pPr marL="0" indent="0">
              <a:buNone/>
            </a:pPr>
            <a:r>
              <a:rPr lang="en-US" sz="2400" dirty="0">
                <a:solidFill>
                  <a:srgbClr val="00667F"/>
                </a:solidFill>
                <a:latin typeface="Arial Narrow" panose="020B0606020202030204" pitchFamily="34" charset="0"/>
              </a:rPr>
              <a:t>Ingestion and consumption</a:t>
            </a:r>
          </a:p>
          <a:p>
            <a:pPr marL="0" indent="0">
              <a:buNone/>
            </a:pPr>
            <a:endParaRPr lang="en-US" sz="2000" dirty="0">
              <a:solidFill>
                <a:schemeClr val="tx1"/>
              </a:solidFill>
            </a:endParaRPr>
          </a:p>
          <a:p>
            <a:pPr marL="0" indent="0">
              <a:buNone/>
            </a:pPr>
            <a:r>
              <a:rPr lang="en-US" sz="2000" dirty="0">
                <a:solidFill>
                  <a:schemeClr val="tx1"/>
                </a:solidFill>
              </a:rPr>
              <a:t>Search/index er </a:t>
            </a:r>
            <a:r>
              <a:rPr lang="en-US" sz="2000" dirty="0" err="1">
                <a:solidFill>
                  <a:schemeClr val="tx1"/>
                </a:solidFill>
              </a:rPr>
              <a:t>på</a:t>
            </a:r>
            <a:r>
              <a:rPr lang="en-US" sz="2000" dirty="0">
                <a:solidFill>
                  <a:schemeClr val="tx1"/>
                </a:solidFill>
              </a:rPr>
              <a:t> </a:t>
            </a:r>
            <a:r>
              <a:rPr lang="en-US" sz="2000" dirty="0" err="1">
                <a:solidFill>
                  <a:schemeClr val="tx1"/>
                </a:solidFill>
              </a:rPr>
              <a:t>plass</a:t>
            </a:r>
            <a:endParaRPr lang="en-US" sz="2000" dirty="0">
              <a:solidFill>
                <a:schemeClr val="tx1"/>
              </a:solidFill>
            </a:endParaRPr>
          </a:p>
          <a:p>
            <a:pPr marL="0" indent="0">
              <a:buNone/>
            </a:pPr>
            <a:r>
              <a:rPr lang="en-US" sz="2000" dirty="0" err="1">
                <a:solidFill>
                  <a:schemeClr val="tx1"/>
                </a:solidFill>
              </a:rPr>
              <a:t>Versjonering</a:t>
            </a:r>
            <a:r>
              <a:rPr lang="en-US" sz="2000" dirty="0">
                <a:solidFill>
                  <a:schemeClr val="tx1"/>
                </a:solidFill>
              </a:rPr>
              <a:t> er </a:t>
            </a:r>
            <a:r>
              <a:rPr lang="en-US" sz="2000" dirty="0" err="1">
                <a:solidFill>
                  <a:schemeClr val="tx1"/>
                </a:solidFill>
              </a:rPr>
              <a:t>på</a:t>
            </a:r>
            <a:r>
              <a:rPr lang="en-US" sz="2000" dirty="0">
                <a:solidFill>
                  <a:schemeClr val="tx1"/>
                </a:solidFill>
              </a:rPr>
              <a:t> </a:t>
            </a:r>
            <a:r>
              <a:rPr lang="en-US" sz="2000" dirty="0" err="1">
                <a:solidFill>
                  <a:schemeClr val="tx1"/>
                </a:solidFill>
              </a:rPr>
              <a:t>plass</a:t>
            </a:r>
            <a:endParaRPr lang="en-US" sz="2000" dirty="0">
              <a:solidFill>
                <a:schemeClr val="tx1"/>
              </a:solidFill>
            </a:endParaRPr>
          </a:p>
          <a:p>
            <a:pPr marL="0" indent="0">
              <a:buNone/>
            </a:pPr>
            <a:r>
              <a:rPr lang="en-US" sz="2000" dirty="0">
                <a:solidFill>
                  <a:schemeClr val="tx1"/>
                </a:solidFill>
              </a:rPr>
              <a:t>Namespace </a:t>
            </a:r>
            <a:r>
              <a:rPr lang="en-US" sz="2000" dirty="0">
                <a:solidFill>
                  <a:schemeClr val="tx1"/>
                </a:solidFill>
                <a:sym typeface="Wingdings" pitchFamily="2" charset="2"/>
              </a:rPr>
              <a:t> system of engagement</a:t>
            </a:r>
          </a:p>
          <a:p>
            <a:pPr marL="0" indent="0">
              <a:buNone/>
            </a:pPr>
            <a:r>
              <a:rPr lang="en-US" sz="2000" dirty="0">
                <a:solidFill>
                  <a:schemeClr val="tx1"/>
                </a:solidFill>
                <a:sym typeface="Wingdings" pitchFamily="2" charset="2"/>
              </a:rPr>
              <a:t>Lineage provenance. Se tech assurance… stole </a:t>
            </a:r>
            <a:r>
              <a:rPr lang="en-US" sz="2000" dirty="0" err="1">
                <a:solidFill>
                  <a:schemeClr val="tx1"/>
                </a:solidFill>
                <a:sym typeface="Wingdings" pitchFamily="2" charset="2"/>
              </a:rPr>
              <a:t>på</a:t>
            </a:r>
            <a:r>
              <a:rPr lang="en-US" sz="2000" dirty="0">
                <a:solidFill>
                  <a:schemeClr val="tx1"/>
                </a:solidFill>
                <a:sym typeface="Wingdings" pitchFamily="2" charset="2"/>
              </a:rPr>
              <a:t> data</a:t>
            </a:r>
          </a:p>
          <a:p>
            <a:pPr marL="0" indent="0">
              <a:buNone/>
            </a:pPr>
            <a:r>
              <a:rPr lang="en-US" sz="2000" dirty="0">
                <a:solidFill>
                  <a:schemeClr val="tx1"/>
                </a:solidFill>
                <a:sym typeface="Wingdings" pitchFamily="2" charset="2"/>
              </a:rPr>
              <a:t>Existence kind…</a:t>
            </a:r>
          </a:p>
          <a:p>
            <a:pPr marL="0" indent="0">
              <a:buNone/>
            </a:pPr>
            <a:r>
              <a:rPr lang="en-US" sz="2000" dirty="0">
                <a:solidFill>
                  <a:schemeClr val="tx1"/>
                </a:solidFill>
                <a:sym typeface="Wingdings" pitchFamily="2" charset="2"/>
              </a:rPr>
              <a:t>Technical assurance</a:t>
            </a:r>
            <a:endParaRPr lang="en-US" sz="2000" dirty="0">
              <a:solidFill>
                <a:schemeClr val="tx1"/>
              </a:solidFill>
            </a:endParaRPr>
          </a:p>
        </p:txBody>
      </p:sp>
    </p:spTree>
    <p:extLst>
      <p:ext uri="{BB962C8B-B14F-4D97-AF65-F5344CB8AC3E}">
        <p14:creationId xmlns:p14="http://schemas.microsoft.com/office/powerpoint/2010/main" val="4004868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2F59F7-3A6A-4393-964D-E294B1B20ABF}"/>
              </a:ext>
            </a:extLst>
          </p:cNvPr>
          <p:cNvPicPr>
            <a:picLocks noChangeAspect="1"/>
          </p:cNvPicPr>
          <p:nvPr/>
        </p:nvPicPr>
        <p:blipFill>
          <a:blip r:embed="rId2"/>
          <a:stretch>
            <a:fillRect/>
          </a:stretch>
        </p:blipFill>
        <p:spPr>
          <a:xfrm>
            <a:off x="7162684" y="2713263"/>
            <a:ext cx="3957044" cy="1845868"/>
          </a:xfrm>
          <a:prstGeom prst="rect">
            <a:avLst/>
          </a:prstGeom>
        </p:spPr>
      </p:pic>
      <p:pic>
        <p:nvPicPr>
          <p:cNvPr id="6" name="Picture 5">
            <a:extLst>
              <a:ext uri="{FF2B5EF4-FFF2-40B4-BE49-F238E27FC236}">
                <a16:creationId xmlns:a16="http://schemas.microsoft.com/office/drawing/2014/main" id="{82A87E3A-72FD-4551-B69C-84ACDBBA75E7}"/>
              </a:ext>
            </a:extLst>
          </p:cNvPr>
          <p:cNvPicPr>
            <a:picLocks noChangeAspect="1"/>
          </p:cNvPicPr>
          <p:nvPr/>
        </p:nvPicPr>
        <p:blipFill>
          <a:blip r:embed="rId3"/>
          <a:stretch>
            <a:fillRect/>
          </a:stretch>
        </p:blipFill>
        <p:spPr>
          <a:xfrm>
            <a:off x="4533644" y="207838"/>
            <a:ext cx="3745528" cy="2231236"/>
          </a:xfrm>
          <a:prstGeom prst="rect">
            <a:avLst/>
          </a:prstGeom>
        </p:spPr>
      </p:pic>
      <p:pic>
        <p:nvPicPr>
          <p:cNvPr id="8" name="Picture 7">
            <a:extLst>
              <a:ext uri="{FF2B5EF4-FFF2-40B4-BE49-F238E27FC236}">
                <a16:creationId xmlns:a16="http://schemas.microsoft.com/office/drawing/2014/main" id="{97613A89-78D4-4A47-82EF-60D6337C99AE}"/>
              </a:ext>
            </a:extLst>
          </p:cNvPr>
          <p:cNvPicPr>
            <a:picLocks noChangeAspect="1"/>
          </p:cNvPicPr>
          <p:nvPr/>
        </p:nvPicPr>
        <p:blipFill>
          <a:blip r:embed="rId4"/>
          <a:stretch>
            <a:fillRect/>
          </a:stretch>
        </p:blipFill>
        <p:spPr>
          <a:xfrm>
            <a:off x="4281538" y="4559131"/>
            <a:ext cx="3628924" cy="1985770"/>
          </a:xfrm>
          <a:prstGeom prst="rect">
            <a:avLst/>
          </a:prstGeom>
        </p:spPr>
      </p:pic>
      <p:pic>
        <p:nvPicPr>
          <p:cNvPr id="10" name="Picture 9">
            <a:extLst>
              <a:ext uri="{FF2B5EF4-FFF2-40B4-BE49-F238E27FC236}">
                <a16:creationId xmlns:a16="http://schemas.microsoft.com/office/drawing/2014/main" id="{6951BFD1-D299-41AC-BD67-05BEF90BDD5C}"/>
              </a:ext>
            </a:extLst>
          </p:cNvPr>
          <p:cNvPicPr>
            <a:picLocks noChangeAspect="1"/>
          </p:cNvPicPr>
          <p:nvPr/>
        </p:nvPicPr>
        <p:blipFill>
          <a:blip r:embed="rId5"/>
          <a:stretch>
            <a:fillRect/>
          </a:stretch>
        </p:blipFill>
        <p:spPr>
          <a:xfrm>
            <a:off x="485408" y="650339"/>
            <a:ext cx="3186344" cy="5558400"/>
          </a:xfrm>
          <a:prstGeom prst="rect">
            <a:avLst/>
          </a:prstGeom>
        </p:spPr>
      </p:pic>
      <p:sp>
        <p:nvSpPr>
          <p:cNvPr id="11" name="TextBox 10">
            <a:extLst>
              <a:ext uri="{FF2B5EF4-FFF2-40B4-BE49-F238E27FC236}">
                <a16:creationId xmlns:a16="http://schemas.microsoft.com/office/drawing/2014/main" id="{0B183539-766F-4FF9-BB28-6CD95E3BD439}"/>
              </a:ext>
            </a:extLst>
          </p:cNvPr>
          <p:cNvSpPr txBox="1"/>
          <p:nvPr/>
        </p:nvSpPr>
        <p:spPr>
          <a:xfrm>
            <a:off x="4173716" y="2921168"/>
            <a:ext cx="2489784" cy="1015663"/>
          </a:xfrm>
          <a:prstGeom prst="rect">
            <a:avLst/>
          </a:prstGeom>
          <a:noFill/>
        </p:spPr>
        <p:txBody>
          <a:bodyPr wrap="none" rtlCol="0">
            <a:spAutoFit/>
          </a:bodyPr>
          <a:lstStyle/>
          <a:p>
            <a:pPr algn="ctr"/>
            <a:r>
              <a:rPr lang="nb-NO" sz="3600" b="1"/>
              <a:t>OSDU APIs</a:t>
            </a:r>
          </a:p>
          <a:p>
            <a:pPr algn="ctr"/>
            <a:r>
              <a:rPr lang="nb-NO" sz="2400" b="1"/>
              <a:t>High </a:t>
            </a:r>
            <a:r>
              <a:rPr lang="nb-NO" sz="2400" b="1" err="1"/>
              <a:t>level</a:t>
            </a:r>
            <a:endParaRPr lang="en-GB" sz="2400" b="1"/>
          </a:p>
        </p:txBody>
      </p:sp>
    </p:spTree>
    <p:extLst>
      <p:ext uri="{BB962C8B-B14F-4D97-AF65-F5344CB8AC3E}">
        <p14:creationId xmlns:p14="http://schemas.microsoft.com/office/powerpoint/2010/main" val="491564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753A-B102-97D0-5BB3-D88449868EBB}"/>
              </a:ext>
            </a:extLst>
          </p:cNvPr>
          <p:cNvSpPr>
            <a:spLocks noGrp="1"/>
          </p:cNvSpPr>
          <p:nvPr>
            <p:ph type="title"/>
          </p:nvPr>
        </p:nvSpPr>
        <p:spPr/>
        <p:txBody>
          <a:bodyPr/>
          <a:lstStyle/>
          <a:p>
            <a:endParaRPr lang="en-NO" dirty="0"/>
          </a:p>
        </p:txBody>
      </p:sp>
      <p:pic>
        <p:nvPicPr>
          <p:cNvPr id="1026" name="Picture 2" descr="Operators – The Open Group OSDU™ Forum">
            <a:extLst>
              <a:ext uri="{FF2B5EF4-FFF2-40B4-BE49-F238E27FC236}">
                <a16:creationId xmlns:a16="http://schemas.microsoft.com/office/drawing/2014/main" id="{D3A13536-DFFA-7434-ECE9-34E2EDD2DACB}"/>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4000"/>
                    </a14:imgEffect>
                  </a14:imgLayer>
                </a14:imgProps>
              </a:ext>
              <a:ext uri="{28A0092B-C50C-407E-A947-70E740481C1C}">
                <a14:useLocalDpi xmlns:a14="http://schemas.microsoft.com/office/drawing/2010/main" val="0"/>
              </a:ext>
            </a:extLst>
          </a:blip>
          <a:srcRect l="-1" r="33"/>
          <a:stretch/>
        </p:blipFill>
        <p:spPr bwMode="auto">
          <a:xfrm>
            <a:off x="2046000" y="2141620"/>
            <a:ext cx="8100000" cy="3200400"/>
          </a:xfrm>
          <a:prstGeom prst="rect">
            <a:avLst/>
          </a:prstGeom>
          <a:noFill/>
        </p:spPr>
      </p:pic>
      <p:sp>
        <p:nvSpPr>
          <p:cNvPr id="5" name="TextBox 4">
            <a:extLst>
              <a:ext uri="{FF2B5EF4-FFF2-40B4-BE49-F238E27FC236}">
                <a16:creationId xmlns:a16="http://schemas.microsoft.com/office/drawing/2014/main" id="{86AEB5D4-15A2-9D28-71D4-861132C435A5}"/>
              </a:ext>
            </a:extLst>
          </p:cNvPr>
          <p:cNvSpPr txBox="1"/>
          <p:nvPr/>
        </p:nvSpPr>
        <p:spPr>
          <a:xfrm rot="19826318">
            <a:off x="3692937" y="1925939"/>
            <a:ext cx="4806124" cy="3631763"/>
          </a:xfrm>
          <a:prstGeom prst="rect">
            <a:avLst/>
          </a:prstGeom>
          <a:noFill/>
        </p:spPr>
        <p:txBody>
          <a:bodyPr wrap="none" rtlCol="0">
            <a:spAutoFit/>
          </a:bodyPr>
          <a:lstStyle/>
          <a:p>
            <a:r>
              <a:rPr lang="en-NO" sz="11500" dirty="0">
                <a:ln w="19050">
                  <a:solidFill>
                    <a:schemeClr val="tx1"/>
                  </a:solidFill>
                </a:ln>
                <a:solidFill>
                  <a:srgbClr val="FF0000"/>
                </a:solidFill>
                <a:latin typeface="Stencil" pitchFamily="82" charset="77"/>
              </a:rPr>
              <a:t>DON’T </a:t>
            </a:r>
          </a:p>
          <a:p>
            <a:r>
              <a:rPr lang="en-NO" sz="11500" dirty="0">
                <a:ln w="19050">
                  <a:solidFill>
                    <a:schemeClr val="tx1"/>
                  </a:solidFill>
                </a:ln>
                <a:solidFill>
                  <a:srgbClr val="FF0000"/>
                </a:solidFill>
                <a:latin typeface="Stencil" pitchFamily="82" charset="77"/>
              </a:rPr>
              <a:t>PANIC</a:t>
            </a:r>
          </a:p>
        </p:txBody>
      </p:sp>
    </p:spTree>
    <p:extLst>
      <p:ext uri="{BB962C8B-B14F-4D97-AF65-F5344CB8AC3E}">
        <p14:creationId xmlns:p14="http://schemas.microsoft.com/office/powerpoint/2010/main" val="268269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dirty="0">
                <a:latin typeface="Arial Narrow" panose="020B0606020202030204" pitchFamily="34" charset="0"/>
              </a:rPr>
              <a:t>Concepts</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p:txBody>
          <a:bodyPr>
            <a:normAutofit/>
          </a:bodyPr>
          <a:lstStyle/>
          <a:p>
            <a:pPr marL="0" indent="0">
              <a:buNone/>
            </a:pPr>
            <a:r>
              <a:rPr lang="en-US" sz="2400" dirty="0">
                <a:solidFill>
                  <a:srgbClr val="00667F"/>
                </a:solidFill>
                <a:latin typeface="Arial Narrow" panose="020B0606020202030204" pitchFamily="34" charset="0"/>
              </a:rPr>
              <a:t>OSDU Data Platform</a:t>
            </a:r>
          </a:p>
          <a:p>
            <a:pPr lvl="1">
              <a:buClr>
                <a:schemeClr val="accent3">
                  <a:lumMod val="75000"/>
                </a:schemeClr>
              </a:buClr>
            </a:pPr>
            <a:r>
              <a:rPr lang="en-US" sz="2000" dirty="0">
                <a:solidFill>
                  <a:schemeClr val="tx1"/>
                </a:solidFill>
              </a:rPr>
              <a:t>Core services</a:t>
            </a:r>
          </a:p>
          <a:p>
            <a:pPr lvl="1">
              <a:buClr>
                <a:schemeClr val="accent3">
                  <a:lumMod val="75000"/>
                </a:schemeClr>
              </a:buClr>
            </a:pPr>
            <a:r>
              <a:rPr lang="en-US" sz="2000" dirty="0">
                <a:solidFill>
                  <a:schemeClr val="tx1"/>
                </a:solidFill>
              </a:rPr>
              <a:t>Security </a:t>
            </a:r>
          </a:p>
          <a:p>
            <a:pPr lvl="1">
              <a:buClr>
                <a:schemeClr val="accent3">
                  <a:lumMod val="75000"/>
                </a:schemeClr>
              </a:buClr>
            </a:pPr>
            <a:r>
              <a:rPr lang="en-US" sz="2000" dirty="0">
                <a:solidFill>
                  <a:schemeClr val="tx1"/>
                </a:solidFill>
              </a:rPr>
              <a:t>Ingestion</a:t>
            </a:r>
          </a:p>
          <a:p>
            <a:pPr lvl="1">
              <a:buClr>
                <a:schemeClr val="accent3">
                  <a:lumMod val="75000"/>
                </a:schemeClr>
              </a:buClr>
            </a:pPr>
            <a:r>
              <a:rPr lang="en-US" sz="2000" dirty="0">
                <a:solidFill>
                  <a:schemeClr val="tx1"/>
                </a:solidFill>
              </a:rPr>
              <a:t>Domain Data Management Services</a:t>
            </a:r>
          </a:p>
        </p:txBody>
      </p:sp>
      <p:sp>
        <p:nvSpPr>
          <p:cNvPr id="2" name="Content Placeholder 1">
            <a:extLst>
              <a:ext uri="{FF2B5EF4-FFF2-40B4-BE49-F238E27FC236}">
                <a16:creationId xmlns:a16="http://schemas.microsoft.com/office/drawing/2014/main" id="{05DB9830-12E6-47AA-89B3-D697F8EE7203}"/>
              </a:ext>
            </a:extLst>
          </p:cNvPr>
          <p:cNvSpPr>
            <a:spLocks noGrp="1"/>
          </p:cNvSpPr>
          <p:nvPr>
            <p:ph sz="half" idx="10"/>
          </p:nvPr>
        </p:nvSpPr>
        <p:spPr/>
        <p:txBody>
          <a:bodyPr>
            <a:normAutofit/>
          </a:bodyPr>
          <a:lstStyle/>
          <a:p>
            <a:pPr marL="0" indent="0">
              <a:buNone/>
            </a:pPr>
            <a:r>
              <a:rPr lang="en-US" sz="2400" dirty="0">
                <a:solidFill>
                  <a:srgbClr val="00667F"/>
                </a:solidFill>
                <a:latin typeface="Arial Narrow" panose="020B0606020202030204" pitchFamily="34" charset="0"/>
              </a:rPr>
              <a:t>OSDU Data Concepts</a:t>
            </a:r>
          </a:p>
          <a:p>
            <a:pPr lvl="1">
              <a:buClr>
                <a:schemeClr val="accent3">
                  <a:lumMod val="75000"/>
                </a:schemeClr>
              </a:buClr>
            </a:pPr>
            <a:r>
              <a:rPr lang="en-US" sz="2133" dirty="0">
                <a:solidFill>
                  <a:schemeClr val="tx1"/>
                </a:solidFill>
              </a:rPr>
              <a:t>Data structure</a:t>
            </a:r>
          </a:p>
          <a:p>
            <a:pPr lvl="2">
              <a:buClr>
                <a:schemeClr val="accent3">
                  <a:lumMod val="75000"/>
                </a:schemeClr>
              </a:buClr>
            </a:pPr>
            <a:r>
              <a:rPr lang="en-US" sz="2133" dirty="0">
                <a:solidFill>
                  <a:schemeClr val="tx1"/>
                </a:solidFill>
              </a:rPr>
              <a:t>Master data</a:t>
            </a:r>
          </a:p>
          <a:p>
            <a:pPr lvl="2">
              <a:buClr>
                <a:schemeClr val="accent3">
                  <a:lumMod val="75000"/>
                </a:schemeClr>
              </a:buClr>
            </a:pPr>
            <a:r>
              <a:rPr lang="en-US" sz="2133" dirty="0">
                <a:solidFill>
                  <a:schemeClr val="tx1"/>
                </a:solidFill>
              </a:rPr>
              <a:t>Work Product Components</a:t>
            </a:r>
          </a:p>
          <a:p>
            <a:pPr lvl="2">
              <a:buClr>
                <a:schemeClr val="accent3">
                  <a:lumMod val="75000"/>
                </a:schemeClr>
              </a:buClr>
            </a:pPr>
            <a:r>
              <a:rPr lang="en-US" sz="2133" dirty="0">
                <a:solidFill>
                  <a:schemeClr val="tx1"/>
                </a:solidFill>
              </a:rPr>
              <a:t>Reference data</a:t>
            </a:r>
          </a:p>
          <a:p>
            <a:pPr lvl="1">
              <a:buClr>
                <a:schemeClr val="accent3">
                  <a:lumMod val="75000"/>
                </a:schemeClr>
              </a:buClr>
            </a:pPr>
            <a:r>
              <a:rPr lang="en-US" sz="2133" dirty="0">
                <a:solidFill>
                  <a:schemeClr val="tx1"/>
                </a:solidFill>
              </a:rPr>
              <a:t>Schemas</a:t>
            </a:r>
          </a:p>
        </p:txBody>
      </p:sp>
    </p:spTree>
    <p:extLst>
      <p:ext uri="{BB962C8B-B14F-4D97-AF65-F5344CB8AC3E}">
        <p14:creationId xmlns:p14="http://schemas.microsoft.com/office/powerpoint/2010/main" val="2617644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Data Concepts</a:t>
            </a:r>
            <a:endParaRPr lang="en-GB" b="0" dirty="0"/>
          </a:p>
        </p:txBody>
      </p:sp>
    </p:spTree>
    <p:extLst>
      <p:ext uri="{BB962C8B-B14F-4D97-AF65-F5344CB8AC3E}">
        <p14:creationId xmlns:p14="http://schemas.microsoft.com/office/powerpoint/2010/main" val="1098796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A3E0-9C1D-474C-A640-33627EC6EE57}"/>
              </a:ext>
            </a:extLst>
          </p:cNvPr>
          <p:cNvSpPr>
            <a:spLocks noGrp="1"/>
          </p:cNvSpPr>
          <p:nvPr>
            <p:ph type="title"/>
          </p:nvPr>
        </p:nvSpPr>
        <p:spPr/>
        <p:txBody>
          <a:bodyPr/>
          <a:lstStyle/>
          <a:p>
            <a:r>
              <a:rPr lang="en-US">
                <a:latin typeface="Arial Narrow" panose="020B0606020202030204" pitchFamily="34" charset="0"/>
              </a:rPr>
              <a:t>Data principles</a:t>
            </a:r>
          </a:p>
        </p:txBody>
      </p:sp>
      <p:sp>
        <p:nvSpPr>
          <p:cNvPr id="5" name="Content Placeholder 4">
            <a:extLst>
              <a:ext uri="{FF2B5EF4-FFF2-40B4-BE49-F238E27FC236}">
                <a16:creationId xmlns:a16="http://schemas.microsoft.com/office/drawing/2014/main" id="{2E4D1393-1B7C-47D8-92AC-651CD0A40632}"/>
              </a:ext>
            </a:extLst>
          </p:cNvPr>
          <p:cNvSpPr>
            <a:spLocks noGrp="1"/>
          </p:cNvSpPr>
          <p:nvPr>
            <p:ph sz="half" idx="1"/>
          </p:nvPr>
        </p:nvSpPr>
        <p:spPr/>
        <p:txBody>
          <a:bodyPr/>
          <a:lstStyle/>
          <a:p>
            <a:pPr marL="0" indent="0">
              <a:buNone/>
            </a:pPr>
            <a:r>
              <a:rPr lang="en-US" sz="2400" dirty="0">
                <a:solidFill>
                  <a:srgbClr val="00667F"/>
                </a:solidFill>
                <a:latin typeface="Arial Narrow" panose="020B0606020202030204" pitchFamily="34" charset="0"/>
              </a:rPr>
              <a:t>We value all data</a:t>
            </a:r>
          </a:p>
          <a:p>
            <a:pPr lvl="1">
              <a:buClr>
                <a:schemeClr val="accent3">
                  <a:lumMod val="75000"/>
                </a:schemeClr>
              </a:buClr>
            </a:pPr>
            <a:r>
              <a:rPr lang="en-US" sz="2000" dirty="0">
                <a:solidFill>
                  <a:schemeClr val="tx1"/>
                </a:solidFill>
              </a:rPr>
              <a:t>Minimize friction on Data Loading and Ingestion</a:t>
            </a:r>
          </a:p>
          <a:p>
            <a:pPr lvl="1">
              <a:buClr>
                <a:schemeClr val="accent3">
                  <a:lumMod val="75000"/>
                </a:schemeClr>
              </a:buClr>
            </a:pPr>
            <a:r>
              <a:rPr lang="en-US" sz="2000" dirty="0">
                <a:solidFill>
                  <a:schemeClr val="tx1"/>
                </a:solidFill>
              </a:rPr>
              <a:t>Don’t forget what you already know</a:t>
            </a:r>
          </a:p>
          <a:p>
            <a:pPr lvl="1">
              <a:buClr>
                <a:schemeClr val="accent3">
                  <a:lumMod val="75000"/>
                </a:schemeClr>
              </a:buClr>
            </a:pPr>
            <a:r>
              <a:rPr lang="en-US" sz="2000" dirty="0">
                <a:solidFill>
                  <a:schemeClr val="tx1"/>
                </a:solidFill>
              </a:rPr>
              <a:t>All raw data is preserved</a:t>
            </a:r>
          </a:p>
          <a:p>
            <a:pPr lvl="1">
              <a:buClr>
                <a:schemeClr val="accent3">
                  <a:lumMod val="75000"/>
                </a:schemeClr>
              </a:buClr>
            </a:pPr>
            <a:r>
              <a:rPr lang="en-US" sz="2000" dirty="0">
                <a:solidFill>
                  <a:schemeClr val="tx1"/>
                </a:solidFill>
              </a:rPr>
              <a:t>Data are immutable</a:t>
            </a:r>
          </a:p>
          <a:p>
            <a:endParaRPr lang="en-US" sz="800" b="1"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use data securely and responsibly</a:t>
            </a:r>
          </a:p>
          <a:p>
            <a:pPr lvl="1">
              <a:buClr>
                <a:schemeClr val="accent3">
                  <a:lumMod val="75000"/>
                </a:schemeClr>
              </a:buClr>
            </a:pPr>
            <a:r>
              <a:rPr lang="en-US" sz="2000" dirty="0">
                <a:solidFill>
                  <a:schemeClr val="tx1"/>
                </a:solidFill>
              </a:rPr>
              <a:t>Data are access controlled</a:t>
            </a:r>
          </a:p>
          <a:p>
            <a:pPr lvl="1">
              <a:buClr>
                <a:schemeClr val="accent3">
                  <a:lumMod val="75000"/>
                </a:schemeClr>
              </a:buClr>
            </a:pPr>
            <a:r>
              <a:rPr lang="en-US" sz="2000" dirty="0">
                <a:solidFill>
                  <a:schemeClr val="tx1"/>
                </a:solidFill>
              </a:rPr>
              <a:t>Data are governed for right of use</a:t>
            </a:r>
          </a:p>
          <a:p>
            <a:pPr lvl="1">
              <a:buClr>
                <a:schemeClr val="accent3">
                  <a:lumMod val="75000"/>
                </a:schemeClr>
              </a:buClr>
            </a:pPr>
            <a:r>
              <a:rPr lang="en-US" sz="2000" dirty="0">
                <a:solidFill>
                  <a:schemeClr val="tx1"/>
                </a:solidFill>
              </a:rPr>
              <a:t>Data has a clear ownership</a:t>
            </a:r>
          </a:p>
          <a:p>
            <a:endParaRPr lang="en-US" dirty="0">
              <a:latin typeface="Arial Narrow" panose="020B0606020202030204" pitchFamily="34" charset="0"/>
            </a:endParaRPr>
          </a:p>
        </p:txBody>
      </p:sp>
      <p:sp>
        <p:nvSpPr>
          <p:cNvPr id="6" name="Content Placeholder 5">
            <a:extLst>
              <a:ext uri="{FF2B5EF4-FFF2-40B4-BE49-F238E27FC236}">
                <a16:creationId xmlns:a16="http://schemas.microsoft.com/office/drawing/2014/main" id="{D6584D49-6EA2-488F-92C5-30BECD1C4147}"/>
              </a:ext>
            </a:extLst>
          </p:cNvPr>
          <p:cNvSpPr>
            <a:spLocks noGrp="1"/>
          </p:cNvSpPr>
          <p:nvPr>
            <p:ph sz="half" idx="10"/>
          </p:nvPr>
        </p:nvSpPr>
        <p:spPr/>
        <p:txBody>
          <a:bodyPr/>
          <a:lstStyle/>
          <a:p>
            <a:pPr marL="0" indent="0">
              <a:buNone/>
            </a:pPr>
            <a:r>
              <a:rPr lang="en-US" sz="2400" dirty="0">
                <a:solidFill>
                  <a:srgbClr val="00667F"/>
                </a:solidFill>
                <a:latin typeface="Arial Narrow" panose="020B0606020202030204" pitchFamily="34" charset="0"/>
              </a:rPr>
              <a:t>We embrace minimal viable governance</a:t>
            </a:r>
          </a:p>
          <a:p>
            <a:pPr lvl="1">
              <a:buClr>
                <a:schemeClr val="accent3">
                  <a:lumMod val="75000"/>
                </a:schemeClr>
              </a:buClr>
            </a:pPr>
            <a:r>
              <a:rPr lang="en-US" sz="2000" dirty="0">
                <a:solidFill>
                  <a:schemeClr val="tx1"/>
                </a:solidFill>
              </a:rPr>
              <a:t>Data are globally identifiable</a:t>
            </a:r>
          </a:p>
          <a:p>
            <a:pPr lvl="1">
              <a:buClr>
                <a:schemeClr val="accent3">
                  <a:lumMod val="75000"/>
                </a:schemeClr>
              </a:buClr>
            </a:pPr>
            <a:r>
              <a:rPr lang="en-US" sz="2000" dirty="0">
                <a:solidFill>
                  <a:schemeClr val="tx1"/>
                </a:solidFill>
              </a:rPr>
              <a:t>Data are discoverable</a:t>
            </a:r>
          </a:p>
          <a:p>
            <a:pPr lvl="1">
              <a:buClr>
                <a:schemeClr val="accent3">
                  <a:lumMod val="75000"/>
                </a:schemeClr>
              </a:buClr>
            </a:pPr>
            <a:r>
              <a:rPr lang="en-US" sz="2000" dirty="0">
                <a:solidFill>
                  <a:schemeClr val="tx1"/>
                </a:solidFill>
              </a:rPr>
              <a:t>Data are consumable</a:t>
            </a:r>
          </a:p>
          <a:p>
            <a:endParaRPr lang="en-US" sz="8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establish, monitor  and continuously improve the quality of data  </a:t>
            </a:r>
          </a:p>
          <a:p>
            <a:pPr lvl="1">
              <a:buClr>
                <a:schemeClr val="accent3">
                  <a:lumMod val="75000"/>
                </a:schemeClr>
              </a:buClr>
            </a:pPr>
            <a:r>
              <a:rPr lang="en-US" sz="2000" dirty="0">
                <a:solidFill>
                  <a:schemeClr val="tx1"/>
                </a:solidFill>
              </a:rPr>
              <a:t>Optimize schema and quality on consumption</a:t>
            </a:r>
          </a:p>
          <a:p>
            <a:pPr lvl="1">
              <a:buClr>
                <a:schemeClr val="accent3">
                  <a:lumMod val="75000"/>
                </a:schemeClr>
              </a:buClr>
            </a:pPr>
            <a:r>
              <a:rPr lang="en-US" sz="2000" dirty="0">
                <a:solidFill>
                  <a:schemeClr val="tx1"/>
                </a:solidFill>
              </a:rPr>
              <a:t>Improved data are new data</a:t>
            </a:r>
          </a:p>
          <a:p>
            <a:pPr lvl="1">
              <a:buClr>
                <a:schemeClr val="accent3">
                  <a:lumMod val="75000"/>
                </a:schemeClr>
              </a:buClr>
            </a:pPr>
            <a:r>
              <a:rPr lang="en-US" sz="2000" dirty="0">
                <a:solidFill>
                  <a:schemeClr val="tx1"/>
                </a:solidFill>
              </a:rPr>
              <a:t>Data lineage is tracked</a:t>
            </a:r>
          </a:p>
        </p:txBody>
      </p:sp>
    </p:spTree>
    <p:extLst>
      <p:ext uri="{BB962C8B-B14F-4D97-AF65-F5344CB8AC3E}">
        <p14:creationId xmlns:p14="http://schemas.microsoft.com/office/powerpoint/2010/main" val="2082385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FB3C0D5E-F0C7-0C5F-001A-8967E4215F70}"/>
              </a:ext>
            </a:extLst>
          </p:cNvPr>
          <p:cNvSpPr/>
          <p:nvPr/>
        </p:nvSpPr>
        <p:spPr>
          <a:xfrm>
            <a:off x="1108364" y="1154545"/>
            <a:ext cx="9882909" cy="1851655"/>
          </a:xfrm>
          <a:prstGeom prst="roundRect">
            <a:avLst/>
          </a:prstGeom>
          <a:solidFill>
            <a:schemeClr val="accent4">
              <a:lumMod val="60000"/>
              <a:lumOff val="4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Rounded Corners 25">
            <a:extLst>
              <a:ext uri="{FF2B5EF4-FFF2-40B4-BE49-F238E27FC236}">
                <a16:creationId xmlns:a16="http://schemas.microsoft.com/office/drawing/2014/main" id="{41763F5E-CC9A-8CF4-3C97-52EFDA849F9B}"/>
              </a:ext>
            </a:extLst>
          </p:cNvPr>
          <p:cNvSpPr/>
          <p:nvPr/>
        </p:nvSpPr>
        <p:spPr>
          <a:xfrm>
            <a:off x="1154546" y="3078922"/>
            <a:ext cx="5803816" cy="3389065"/>
          </a:xfrm>
          <a:prstGeom prst="roundRect">
            <a:avLst/>
          </a:prstGeom>
          <a:solidFill>
            <a:schemeClr val="accent5">
              <a:lumMod val="40000"/>
              <a:lumOff val="6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Rectangle: Rounded Corners 26">
            <a:extLst>
              <a:ext uri="{FF2B5EF4-FFF2-40B4-BE49-F238E27FC236}">
                <a16:creationId xmlns:a16="http://schemas.microsoft.com/office/drawing/2014/main" id="{FAB98C21-6A79-9325-EAF7-1FFE82AAB852}"/>
              </a:ext>
            </a:extLst>
          </p:cNvPr>
          <p:cNvSpPr/>
          <p:nvPr/>
        </p:nvSpPr>
        <p:spPr>
          <a:xfrm>
            <a:off x="7015212" y="3078922"/>
            <a:ext cx="1882303" cy="3389065"/>
          </a:xfrm>
          <a:prstGeom prst="roundRect">
            <a:avLst/>
          </a:prstGeom>
          <a:solidFill>
            <a:schemeClr val="accent2">
              <a:lumMod val="20000"/>
              <a:lumOff val="8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Rounded Corners 27">
            <a:extLst>
              <a:ext uri="{FF2B5EF4-FFF2-40B4-BE49-F238E27FC236}">
                <a16:creationId xmlns:a16="http://schemas.microsoft.com/office/drawing/2014/main" id="{422EB8FD-588B-D1F8-C1CE-0115E2677A80}"/>
              </a:ext>
            </a:extLst>
          </p:cNvPr>
          <p:cNvSpPr/>
          <p:nvPr/>
        </p:nvSpPr>
        <p:spPr>
          <a:xfrm>
            <a:off x="8961810" y="3072255"/>
            <a:ext cx="1752373" cy="1658128"/>
          </a:xfrm>
          <a:prstGeom prst="roundRect">
            <a:avLst/>
          </a:prstGeom>
          <a:solidFill>
            <a:srgbClr val="92D050">
              <a:alpha val="6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Slide Number Placeholder 4">
            <a:extLst>
              <a:ext uri="{FF2B5EF4-FFF2-40B4-BE49-F238E27FC236}">
                <a16:creationId xmlns:a16="http://schemas.microsoft.com/office/drawing/2014/main" id="{AB6E834F-C52E-DB4D-9C84-05B09B110AA3}"/>
              </a:ext>
            </a:extLst>
          </p:cNvPr>
          <p:cNvSpPr>
            <a:spLocks noGrp="1"/>
          </p:cNvSpPr>
          <p:nvPr>
            <p:ph type="sldNum" sz="quarter" idx="12"/>
          </p:nvPr>
        </p:nvSpPr>
        <p:spPr/>
        <p:txBody>
          <a:bodyPr/>
          <a:lstStyle/>
          <a:p>
            <a:fld id="{4BBDA901-AC44-DA44-B86F-73C28EB4CF87}" type="slidenum">
              <a:rPr lang="en-GB" smtClean="0"/>
              <a:pPr/>
              <a:t>35</a:t>
            </a:fld>
            <a:endParaRPr lang="en-GB" dirty="0"/>
          </a:p>
        </p:txBody>
      </p:sp>
      <p:sp>
        <p:nvSpPr>
          <p:cNvPr id="10" name="Rectangle: Rounded Corners 9">
            <a:extLst>
              <a:ext uri="{FF2B5EF4-FFF2-40B4-BE49-F238E27FC236}">
                <a16:creationId xmlns:a16="http://schemas.microsoft.com/office/drawing/2014/main" id="{70B04F02-591F-C67B-E479-3A9A515455E1}"/>
              </a:ext>
            </a:extLst>
          </p:cNvPr>
          <p:cNvSpPr/>
          <p:nvPr/>
        </p:nvSpPr>
        <p:spPr>
          <a:xfrm>
            <a:off x="1477819" y="123422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t>Core</a:t>
            </a:r>
            <a:r>
              <a:rPr lang="fr-FR" dirty="0"/>
              <a:t> Concepts</a:t>
            </a:r>
          </a:p>
        </p:txBody>
      </p:sp>
      <p:sp>
        <p:nvSpPr>
          <p:cNvPr id="11" name="Rectangle: Rounded Corners 10">
            <a:extLst>
              <a:ext uri="{FF2B5EF4-FFF2-40B4-BE49-F238E27FC236}">
                <a16:creationId xmlns:a16="http://schemas.microsoft.com/office/drawing/2014/main" id="{72535A8F-5344-F71B-DC7E-C55622A461FB}"/>
              </a:ext>
            </a:extLst>
          </p:cNvPr>
          <p:cNvSpPr/>
          <p:nvPr/>
        </p:nvSpPr>
        <p:spPr>
          <a:xfrm>
            <a:off x="1477819" y="166371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PPDM </a:t>
            </a:r>
            <a:r>
              <a:rPr lang="fr-FR" dirty="0" err="1"/>
              <a:t>Integration</a:t>
            </a:r>
            <a:r>
              <a:rPr lang="fr-FR" dirty="0"/>
              <a:t> &amp; Reference Data </a:t>
            </a:r>
          </a:p>
        </p:txBody>
      </p:sp>
      <p:sp>
        <p:nvSpPr>
          <p:cNvPr id="12" name="Rectangle: Rounded Corners 11">
            <a:extLst>
              <a:ext uri="{FF2B5EF4-FFF2-40B4-BE49-F238E27FC236}">
                <a16:creationId xmlns:a16="http://schemas.microsoft.com/office/drawing/2014/main" id="{D0F64C4F-3581-0D89-5F8C-E2025693719B}"/>
              </a:ext>
            </a:extLst>
          </p:cNvPr>
          <p:cNvSpPr/>
          <p:nvPr/>
        </p:nvSpPr>
        <p:spPr>
          <a:xfrm>
            <a:off x="1477818" y="2148622"/>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Test Data</a:t>
            </a:r>
          </a:p>
        </p:txBody>
      </p:sp>
      <p:sp>
        <p:nvSpPr>
          <p:cNvPr id="13" name="Rectangle: Rounded Corners 12">
            <a:extLst>
              <a:ext uri="{FF2B5EF4-FFF2-40B4-BE49-F238E27FC236}">
                <a16:creationId xmlns:a16="http://schemas.microsoft.com/office/drawing/2014/main" id="{B498C725-228A-A6DB-6D9D-A7DAB154A444}"/>
              </a:ext>
            </a:extLst>
          </p:cNvPr>
          <p:cNvSpPr/>
          <p:nvPr/>
        </p:nvSpPr>
        <p:spPr>
          <a:xfrm>
            <a:off x="1477817" y="2642764"/>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Documents</a:t>
            </a:r>
          </a:p>
        </p:txBody>
      </p:sp>
      <p:sp>
        <p:nvSpPr>
          <p:cNvPr id="14" name="Rectangle: Rounded Corners 13">
            <a:extLst>
              <a:ext uri="{FF2B5EF4-FFF2-40B4-BE49-F238E27FC236}">
                <a16:creationId xmlns:a16="http://schemas.microsoft.com/office/drawing/2014/main" id="{8943113D-A708-E29F-B92A-9BE1E18B4C97}"/>
              </a:ext>
            </a:extLst>
          </p:cNvPr>
          <p:cNvSpPr/>
          <p:nvPr/>
        </p:nvSpPr>
        <p:spPr>
          <a:xfrm>
            <a:off x="5025736" y="4985543"/>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Well</a:t>
            </a:r>
            <a:r>
              <a:rPr lang="fr-FR" sz="1400" dirty="0"/>
              <a:t> Delivery</a:t>
            </a:r>
          </a:p>
        </p:txBody>
      </p:sp>
      <p:sp>
        <p:nvSpPr>
          <p:cNvPr id="15" name="Rectangle: Rounded Corners 14">
            <a:extLst>
              <a:ext uri="{FF2B5EF4-FFF2-40B4-BE49-F238E27FC236}">
                <a16:creationId xmlns:a16="http://schemas.microsoft.com/office/drawing/2014/main" id="{AB8B4709-5964-777E-6E6E-8EA473FB1C3F}"/>
              </a:ext>
            </a:extLst>
          </p:cNvPr>
          <p:cNvSpPr/>
          <p:nvPr/>
        </p:nvSpPr>
        <p:spPr>
          <a:xfrm>
            <a:off x="7215913" y="4985542"/>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Seismic</a:t>
            </a:r>
            <a:endParaRPr lang="fr-FR" sz="1400" dirty="0"/>
          </a:p>
        </p:txBody>
      </p:sp>
      <p:sp>
        <p:nvSpPr>
          <p:cNvPr id="16" name="Rectangle: Rounded Corners 15">
            <a:extLst>
              <a:ext uri="{FF2B5EF4-FFF2-40B4-BE49-F238E27FC236}">
                <a16:creationId xmlns:a16="http://schemas.microsoft.com/office/drawing/2014/main" id="{0298B2F3-6F58-69B0-2EE9-CF0C7A6D74E6}"/>
              </a:ext>
            </a:extLst>
          </p:cNvPr>
          <p:cNvSpPr/>
          <p:nvPr/>
        </p:nvSpPr>
        <p:spPr>
          <a:xfrm>
            <a:off x="3297383"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Petrophysics</a:t>
            </a:r>
            <a:endParaRPr lang="fr-FR" sz="1400" dirty="0"/>
          </a:p>
        </p:txBody>
      </p:sp>
      <p:sp>
        <p:nvSpPr>
          <p:cNvPr id="18" name="Rectangle: Rounded Corners 17">
            <a:extLst>
              <a:ext uri="{FF2B5EF4-FFF2-40B4-BE49-F238E27FC236}">
                <a16:creationId xmlns:a16="http://schemas.microsoft.com/office/drawing/2014/main" id="{B7CF57F2-657C-FC10-634E-5F77780817D3}"/>
              </a:ext>
            </a:extLst>
          </p:cNvPr>
          <p:cNvSpPr/>
          <p:nvPr/>
        </p:nvSpPr>
        <p:spPr>
          <a:xfrm>
            <a:off x="1477817"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Geochemistry</a:t>
            </a:r>
            <a:endParaRPr lang="fr-FR" sz="1400" dirty="0"/>
          </a:p>
        </p:txBody>
      </p:sp>
      <p:sp>
        <p:nvSpPr>
          <p:cNvPr id="19" name="Rectangle: Rounded Corners 18">
            <a:extLst>
              <a:ext uri="{FF2B5EF4-FFF2-40B4-BE49-F238E27FC236}">
                <a16:creationId xmlns:a16="http://schemas.microsoft.com/office/drawing/2014/main" id="{592CE9AD-FDF5-66DF-99B6-87678552C8A8}"/>
              </a:ext>
            </a:extLst>
          </p:cNvPr>
          <p:cNvSpPr/>
          <p:nvPr/>
        </p:nvSpPr>
        <p:spPr>
          <a:xfrm>
            <a:off x="1477818" y="498554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Management</a:t>
            </a:r>
          </a:p>
        </p:txBody>
      </p:sp>
      <p:sp>
        <p:nvSpPr>
          <p:cNvPr id="20" name="Rectangle: Rounded Corners 19">
            <a:extLst>
              <a:ext uri="{FF2B5EF4-FFF2-40B4-BE49-F238E27FC236}">
                <a16:creationId xmlns:a16="http://schemas.microsoft.com/office/drawing/2014/main" id="{8BA621FF-54A3-54E5-782F-5403DB747652}"/>
              </a:ext>
            </a:extLst>
          </p:cNvPr>
          <p:cNvSpPr/>
          <p:nvPr/>
        </p:nvSpPr>
        <p:spPr>
          <a:xfrm>
            <a:off x="3297383" y="4985545"/>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Renewables</a:t>
            </a:r>
            <a:endParaRPr lang="fr-FR" sz="1400" dirty="0"/>
          </a:p>
        </p:txBody>
      </p:sp>
      <p:sp>
        <p:nvSpPr>
          <p:cNvPr id="21" name="Rectangle: Rounded Corners 20">
            <a:extLst>
              <a:ext uri="{FF2B5EF4-FFF2-40B4-BE49-F238E27FC236}">
                <a16:creationId xmlns:a16="http://schemas.microsoft.com/office/drawing/2014/main" id="{8C94FC16-F7BC-55C5-EA87-EACAE4C54468}"/>
              </a:ext>
            </a:extLst>
          </p:cNvPr>
          <p:cNvSpPr/>
          <p:nvPr/>
        </p:nvSpPr>
        <p:spPr>
          <a:xfrm>
            <a:off x="7215913" y="3150760"/>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CCS</a:t>
            </a:r>
          </a:p>
        </p:txBody>
      </p:sp>
      <p:sp>
        <p:nvSpPr>
          <p:cNvPr id="22" name="Rectangle: Rounded Corners 21">
            <a:extLst>
              <a:ext uri="{FF2B5EF4-FFF2-40B4-BE49-F238E27FC236}">
                <a16:creationId xmlns:a16="http://schemas.microsoft.com/office/drawing/2014/main" id="{57DD268A-2DD3-A35F-C73C-EB42B3E57D82}"/>
              </a:ext>
            </a:extLst>
          </p:cNvPr>
          <p:cNvSpPr/>
          <p:nvPr/>
        </p:nvSpPr>
        <p:spPr>
          <a:xfrm>
            <a:off x="9028543" y="3381421"/>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Production</a:t>
            </a:r>
          </a:p>
        </p:txBody>
      </p:sp>
      <p:sp>
        <p:nvSpPr>
          <p:cNvPr id="23" name="Rectangle: Rounded Corners 22">
            <a:extLst>
              <a:ext uri="{FF2B5EF4-FFF2-40B4-BE49-F238E27FC236}">
                <a16:creationId xmlns:a16="http://schemas.microsoft.com/office/drawing/2014/main" id="{CBE94DF6-B212-DB16-DB59-9AC95E66B565}"/>
              </a:ext>
            </a:extLst>
          </p:cNvPr>
          <p:cNvSpPr/>
          <p:nvPr/>
        </p:nvSpPr>
        <p:spPr>
          <a:xfrm>
            <a:off x="9028542" y="3943940"/>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Modeling</a:t>
            </a:r>
          </a:p>
        </p:txBody>
      </p:sp>
      <p:sp>
        <p:nvSpPr>
          <p:cNvPr id="24" name="Title 1">
            <a:extLst>
              <a:ext uri="{FF2B5EF4-FFF2-40B4-BE49-F238E27FC236}">
                <a16:creationId xmlns:a16="http://schemas.microsoft.com/office/drawing/2014/main" id="{9FDDF478-E270-569E-5E02-55D62EE92272}"/>
              </a:ext>
            </a:extLst>
          </p:cNvPr>
          <p:cNvSpPr>
            <a:spLocks noGrp="1"/>
          </p:cNvSpPr>
          <p:nvPr>
            <p:ph type="title"/>
          </p:nvPr>
        </p:nvSpPr>
        <p:spPr>
          <a:xfrm>
            <a:off x="609600" y="274639"/>
            <a:ext cx="10972800" cy="1143000"/>
          </a:xfrm>
        </p:spPr>
        <p:txBody>
          <a:bodyPr>
            <a:normAutofit/>
          </a:bodyPr>
          <a:lstStyle/>
          <a:p>
            <a:r>
              <a:rPr lang="en-US" dirty="0"/>
              <a:t>Working Group Structure</a:t>
            </a:r>
          </a:p>
        </p:txBody>
      </p:sp>
    </p:spTree>
    <p:extLst>
      <p:ext uri="{BB962C8B-B14F-4D97-AF65-F5344CB8AC3E}">
        <p14:creationId xmlns:p14="http://schemas.microsoft.com/office/powerpoint/2010/main" val="1150368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30BE-46B0-4A58-AEA4-F0C6581BEA42}"/>
              </a:ext>
            </a:extLst>
          </p:cNvPr>
          <p:cNvSpPr>
            <a:spLocks noGrp="1"/>
          </p:cNvSpPr>
          <p:nvPr>
            <p:ph type="title"/>
          </p:nvPr>
        </p:nvSpPr>
        <p:spPr/>
        <p:txBody>
          <a:bodyPr/>
          <a:lstStyle/>
          <a:p>
            <a:r>
              <a:rPr lang="en-US" dirty="0"/>
              <a:t>OSDU group type</a:t>
            </a:r>
          </a:p>
        </p:txBody>
      </p:sp>
      <p:graphicFrame>
        <p:nvGraphicFramePr>
          <p:cNvPr id="5" name="Content Placeholder 4">
            <a:extLst>
              <a:ext uri="{FF2B5EF4-FFF2-40B4-BE49-F238E27FC236}">
                <a16:creationId xmlns:a16="http://schemas.microsoft.com/office/drawing/2014/main" id="{670AE095-F060-4ADE-99C8-E6E8D57DD6BC}"/>
              </a:ext>
            </a:extLst>
          </p:cNvPr>
          <p:cNvGraphicFramePr>
            <a:graphicFrameLocks noGrp="1"/>
          </p:cNvGraphicFramePr>
          <p:nvPr>
            <p:ph idx="1"/>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FE52047-CBDB-49F9-922F-06F7F18CBB42}"/>
              </a:ext>
            </a:extLst>
          </p:cNvPr>
          <p:cNvSpPr>
            <a:spLocks noGrp="1"/>
          </p:cNvSpPr>
          <p:nvPr>
            <p:ph type="sldNum" sz="quarter" idx="12"/>
          </p:nvPr>
        </p:nvSpPr>
        <p:spPr/>
        <p:txBody>
          <a:bodyPr/>
          <a:lstStyle/>
          <a:p>
            <a:fld id="{4BBDA901-AC44-DA44-B86F-73C28EB4CF87}" type="slidenum">
              <a:rPr lang="en-GB" smtClean="0"/>
              <a:pPr/>
              <a:t>36</a:t>
            </a:fld>
            <a:endParaRPr lang="en-GB" dirty="0"/>
          </a:p>
        </p:txBody>
      </p:sp>
      <p:sp>
        <p:nvSpPr>
          <p:cNvPr id="6" name="TextBox 5">
            <a:extLst>
              <a:ext uri="{FF2B5EF4-FFF2-40B4-BE49-F238E27FC236}">
                <a16:creationId xmlns:a16="http://schemas.microsoft.com/office/drawing/2014/main" id="{FC46A573-C0A5-41D6-BB54-9C431D8717D2}"/>
              </a:ext>
            </a:extLst>
          </p:cNvPr>
          <p:cNvSpPr txBox="1"/>
          <p:nvPr/>
        </p:nvSpPr>
        <p:spPr>
          <a:xfrm>
            <a:off x="697230" y="6126163"/>
            <a:ext cx="3763559" cy="276999"/>
          </a:xfrm>
          <a:prstGeom prst="rect">
            <a:avLst/>
          </a:prstGeom>
          <a:noFill/>
        </p:spPr>
        <p:txBody>
          <a:bodyPr wrap="square" rtlCol="0">
            <a:spAutoFit/>
          </a:bodyPr>
          <a:lstStyle/>
          <a:p>
            <a:r>
              <a:rPr lang="en-US" sz="1200" dirty="0"/>
              <a:t>Section 2, OSDU </a:t>
            </a:r>
            <a:r>
              <a:rPr lang="en-US" sz="1200" dirty="0">
                <a:hlinkClick r:id="rId8"/>
              </a:rPr>
              <a:t>Schema Usage Guide</a:t>
            </a:r>
            <a:endParaRPr lang="en-US" sz="1200" dirty="0"/>
          </a:p>
        </p:txBody>
      </p:sp>
      <p:sp>
        <p:nvSpPr>
          <p:cNvPr id="7" name="TextBox 6">
            <a:extLst>
              <a:ext uri="{FF2B5EF4-FFF2-40B4-BE49-F238E27FC236}">
                <a16:creationId xmlns:a16="http://schemas.microsoft.com/office/drawing/2014/main" id="{7509EFD1-7847-4715-BD08-B3897797126F}"/>
              </a:ext>
            </a:extLst>
          </p:cNvPr>
          <p:cNvSpPr txBox="1"/>
          <p:nvPr/>
        </p:nvSpPr>
        <p:spPr>
          <a:xfrm>
            <a:off x="5075641" y="6126163"/>
            <a:ext cx="4364921" cy="276999"/>
          </a:xfrm>
          <a:prstGeom prst="rect">
            <a:avLst/>
          </a:prstGeom>
          <a:noFill/>
        </p:spPr>
        <p:txBody>
          <a:bodyPr wrap="square" rtlCol="0">
            <a:spAutoFit/>
          </a:bodyPr>
          <a:lstStyle/>
          <a:p>
            <a:r>
              <a:rPr lang="en-US" sz="1200" dirty="0">
                <a:hlinkClick r:id="rId9"/>
              </a:rPr>
              <a:t>Demystifying Well Known Schema/Entity</a:t>
            </a:r>
            <a:endParaRPr lang="en-US" sz="1200" dirty="0"/>
          </a:p>
        </p:txBody>
      </p:sp>
    </p:spTree>
    <p:extLst>
      <p:ext uri="{BB962C8B-B14F-4D97-AF65-F5344CB8AC3E}">
        <p14:creationId xmlns:p14="http://schemas.microsoft.com/office/powerpoint/2010/main" val="3350718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30BE-46B0-4A58-AEA4-F0C6581BEA42}"/>
              </a:ext>
            </a:extLst>
          </p:cNvPr>
          <p:cNvSpPr>
            <a:spLocks noGrp="1"/>
          </p:cNvSpPr>
          <p:nvPr>
            <p:ph type="title"/>
          </p:nvPr>
        </p:nvSpPr>
        <p:spPr/>
        <p:txBody>
          <a:bodyPr/>
          <a:lstStyle/>
          <a:p>
            <a:r>
              <a:rPr lang="en-US" dirty="0"/>
              <a:t>OSDU group type</a:t>
            </a:r>
          </a:p>
        </p:txBody>
      </p:sp>
      <p:graphicFrame>
        <p:nvGraphicFramePr>
          <p:cNvPr id="5" name="Content Placeholder 4">
            <a:extLst>
              <a:ext uri="{FF2B5EF4-FFF2-40B4-BE49-F238E27FC236}">
                <a16:creationId xmlns:a16="http://schemas.microsoft.com/office/drawing/2014/main" id="{670AE095-F060-4ADE-99C8-E6E8D57DD6BC}"/>
              </a:ext>
            </a:extLst>
          </p:cNvPr>
          <p:cNvGraphicFramePr>
            <a:graphicFrameLocks noGrp="1"/>
          </p:cNvGraphicFramePr>
          <p:nvPr>
            <p:ph idx="1"/>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FE52047-CBDB-49F9-922F-06F7F18CBB42}"/>
              </a:ext>
            </a:extLst>
          </p:cNvPr>
          <p:cNvSpPr>
            <a:spLocks noGrp="1"/>
          </p:cNvSpPr>
          <p:nvPr>
            <p:ph type="sldNum" sz="quarter" idx="12"/>
          </p:nvPr>
        </p:nvSpPr>
        <p:spPr/>
        <p:txBody>
          <a:bodyPr/>
          <a:lstStyle/>
          <a:p>
            <a:fld id="{4BBDA901-AC44-DA44-B86F-73C28EB4CF87}" type="slidenum">
              <a:rPr lang="en-GB" smtClean="0"/>
              <a:pPr/>
              <a:t>37</a:t>
            </a:fld>
            <a:endParaRPr lang="en-GB" dirty="0"/>
          </a:p>
        </p:txBody>
      </p:sp>
      <p:sp>
        <p:nvSpPr>
          <p:cNvPr id="6" name="TextBox 5">
            <a:extLst>
              <a:ext uri="{FF2B5EF4-FFF2-40B4-BE49-F238E27FC236}">
                <a16:creationId xmlns:a16="http://schemas.microsoft.com/office/drawing/2014/main" id="{FC46A573-C0A5-41D6-BB54-9C431D8717D2}"/>
              </a:ext>
            </a:extLst>
          </p:cNvPr>
          <p:cNvSpPr txBox="1"/>
          <p:nvPr/>
        </p:nvSpPr>
        <p:spPr>
          <a:xfrm>
            <a:off x="697230" y="6126163"/>
            <a:ext cx="5875020" cy="276999"/>
          </a:xfrm>
          <a:prstGeom prst="rect">
            <a:avLst/>
          </a:prstGeom>
          <a:noFill/>
        </p:spPr>
        <p:txBody>
          <a:bodyPr wrap="square" rtlCol="0">
            <a:spAutoFit/>
          </a:bodyPr>
          <a:lstStyle/>
          <a:p>
            <a:r>
              <a:rPr lang="en-US" sz="1200" dirty="0"/>
              <a:t>Section 2, OSDU </a:t>
            </a:r>
            <a:r>
              <a:rPr lang="en-US" sz="1200" dirty="0">
                <a:hlinkClick r:id="rId8"/>
              </a:rPr>
              <a:t>Schema Usage Guide</a:t>
            </a:r>
            <a:endParaRPr lang="en-US" sz="1200" dirty="0"/>
          </a:p>
        </p:txBody>
      </p:sp>
    </p:spTree>
    <p:extLst>
      <p:ext uri="{BB962C8B-B14F-4D97-AF65-F5344CB8AC3E}">
        <p14:creationId xmlns:p14="http://schemas.microsoft.com/office/powerpoint/2010/main" val="3388535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a:t>
            </a:r>
            <a:r>
              <a:rPr lang="en-GB" dirty="0" err="1"/>
              <a:t>Whats</a:t>
            </a:r>
            <a:r>
              <a:rPr lang="en-GB" dirty="0"/>
              <a:t> in it for me…”</a:t>
            </a:r>
            <a:endParaRPr lang="en-GB" b="0" dirty="0"/>
          </a:p>
        </p:txBody>
      </p:sp>
    </p:spTree>
    <p:extLst>
      <p:ext uri="{BB962C8B-B14F-4D97-AF65-F5344CB8AC3E}">
        <p14:creationId xmlns:p14="http://schemas.microsoft.com/office/powerpoint/2010/main" val="3548148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870C-F71E-6B9F-396A-2105CDB6CCEF}"/>
              </a:ext>
            </a:extLst>
          </p:cNvPr>
          <p:cNvSpPr>
            <a:spLocks noGrp="1"/>
          </p:cNvSpPr>
          <p:nvPr>
            <p:ph type="title"/>
          </p:nvPr>
        </p:nvSpPr>
        <p:spPr>
          <a:xfrm>
            <a:off x="4375013" y="107965"/>
            <a:ext cx="2460610" cy="658146"/>
          </a:xfrm>
        </p:spPr>
        <p:txBody>
          <a:bodyPr/>
          <a:lstStyle/>
          <a:p>
            <a:r>
              <a:rPr lang="en-GB" dirty="0"/>
              <a:t>Drivers for OSDU</a:t>
            </a:r>
          </a:p>
        </p:txBody>
      </p:sp>
      <p:sp>
        <p:nvSpPr>
          <p:cNvPr id="3" name="Slide Number Placeholder 2">
            <a:extLst>
              <a:ext uri="{FF2B5EF4-FFF2-40B4-BE49-F238E27FC236}">
                <a16:creationId xmlns:a16="http://schemas.microsoft.com/office/drawing/2014/main" id="{56DE88F4-CE91-625A-2E7F-75DD23DB0853}"/>
              </a:ext>
            </a:extLst>
          </p:cNvPr>
          <p:cNvSpPr>
            <a:spLocks noGrp="1"/>
          </p:cNvSpPr>
          <p:nvPr>
            <p:ph type="sldNum" sz="quarter" idx="12"/>
          </p:nvPr>
        </p:nvSpPr>
        <p:spPr/>
        <p:txBody>
          <a:bodyPr/>
          <a:lstStyle/>
          <a:p>
            <a:fld id="{5D1E5300-FC0F-4317-A193-EF6CE9E6F7B5}" type="slidenum">
              <a:rPr lang="en-GB" smtClean="0"/>
              <a:pPr/>
              <a:t>39</a:t>
            </a:fld>
            <a:r>
              <a:rPr lang="en-GB"/>
              <a:t>  |  Document Title</a:t>
            </a:r>
          </a:p>
        </p:txBody>
      </p:sp>
      <p:sp>
        <p:nvSpPr>
          <p:cNvPr id="9" name="TextBox 8">
            <a:extLst>
              <a:ext uri="{FF2B5EF4-FFF2-40B4-BE49-F238E27FC236}">
                <a16:creationId xmlns:a16="http://schemas.microsoft.com/office/drawing/2014/main" id="{1B775EBF-5491-8D0D-2B34-B3C25E16668A}"/>
              </a:ext>
            </a:extLst>
          </p:cNvPr>
          <p:cNvSpPr txBox="1"/>
          <p:nvPr/>
        </p:nvSpPr>
        <p:spPr>
          <a:xfrm>
            <a:off x="8284063" y="994954"/>
            <a:ext cx="3637534"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None can do it alone</a:t>
            </a:r>
          </a:p>
          <a:p>
            <a:pPr marL="285750" indent="-285750">
              <a:spcAft>
                <a:spcPts val="1800"/>
              </a:spcAft>
              <a:buFont typeface="Arial" panose="020B0604020202020204" pitchFamily="34" charset="0"/>
              <a:buChar char="•"/>
            </a:pPr>
            <a:r>
              <a:rPr lang="en-GB" sz="1400" dirty="0"/>
              <a:t>Enable industrial automation </a:t>
            </a:r>
          </a:p>
          <a:p>
            <a:pPr marL="285750" indent="-285750">
              <a:spcAft>
                <a:spcPts val="1800"/>
              </a:spcAft>
              <a:buFont typeface="Arial" panose="020B0604020202020204" pitchFamily="34" charset="0"/>
              <a:buChar char="•"/>
            </a:pPr>
            <a:r>
              <a:rPr lang="en-GB" sz="1400" dirty="0"/>
              <a:t>Sharing infrastructure development cost</a:t>
            </a:r>
          </a:p>
          <a:p>
            <a:pPr marL="285750" indent="-285750">
              <a:spcAft>
                <a:spcPts val="1800"/>
              </a:spcAft>
              <a:buFont typeface="Arial" panose="020B0604020202020204" pitchFamily="34" charset="0"/>
              <a:buChar char="•"/>
            </a:pPr>
            <a:r>
              <a:rPr lang="en-GB" sz="1400" dirty="0"/>
              <a:t>Industrial standardisation</a:t>
            </a:r>
          </a:p>
        </p:txBody>
      </p:sp>
      <p:sp>
        <p:nvSpPr>
          <p:cNvPr id="17" name="TextBox 16">
            <a:extLst>
              <a:ext uri="{FF2B5EF4-FFF2-40B4-BE49-F238E27FC236}">
                <a16:creationId xmlns:a16="http://schemas.microsoft.com/office/drawing/2014/main" id="{4C7900B8-FE02-85C3-432C-9B8FD6D27FE2}"/>
              </a:ext>
            </a:extLst>
          </p:cNvPr>
          <p:cNvSpPr txBox="1"/>
          <p:nvPr/>
        </p:nvSpPr>
        <p:spPr>
          <a:xfrm>
            <a:off x="323206" y="994955"/>
            <a:ext cx="4366901"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Boost innovation</a:t>
            </a:r>
          </a:p>
          <a:p>
            <a:pPr marL="285750" indent="-285750">
              <a:spcAft>
                <a:spcPts val="1800"/>
              </a:spcAft>
              <a:buFont typeface="Arial" panose="020B0604020202020204" pitchFamily="34" charset="0"/>
              <a:buChar char="•"/>
            </a:pPr>
            <a:r>
              <a:rPr lang="en-GB" sz="1400" dirty="0"/>
              <a:t>Minimize data “locked” in functional silos</a:t>
            </a:r>
          </a:p>
          <a:p>
            <a:pPr marL="285750" indent="-285750">
              <a:spcAft>
                <a:spcPts val="1800"/>
              </a:spcAft>
              <a:buFont typeface="Arial" panose="020B0604020202020204" pitchFamily="34" charset="0"/>
              <a:buChar char="•"/>
            </a:pPr>
            <a:r>
              <a:rPr lang="en-GB" sz="1400" b="1" dirty="0"/>
              <a:t>Interoperability</a:t>
            </a:r>
          </a:p>
          <a:p>
            <a:pPr marL="285750" indent="-285750">
              <a:spcAft>
                <a:spcPts val="1800"/>
              </a:spcAft>
              <a:buFont typeface="Arial" panose="020B0604020202020204" pitchFamily="34" charset="0"/>
              <a:buChar char="•"/>
            </a:pPr>
            <a:r>
              <a:rPr lang="en-GB" sz="1400" b="1" dirty="0"/>
              <a:t>Digitalisation require data with known quality</a:t>
            </a:r>
            <a:r>
              <a:rPr lang="en-US" sz="1400" b="1" dirty="0"/>
              <a:t> </a:t>
            </a:r>
            <a:endParaRPr lang="en-GB" sz="1400" b="1" dirty="0"/>
          </a:p>
        </p:txBody>
      </p:sp>
      <p:pic>
        <p:nvPicPr>
          <p:cNvPr id="4" name="Picture 3">
            <a:extLst>
              <a:ext uri="{FF2B5EF4-FFF2-40B4-BE49-F238E27FC236}">
                <a16:creationId xmlns:a16="http://schemas.microsoft.com/office/drawing/2014/main" id="{A64F786E-C7AF-C5D3-7F4B-20B7424D2D63}"/>
              </a:ext>
            </a:extLst>
          </p:cNvPr>
          <p:cNvPicPr>
            <a:picLocks noChangeAspect="1"/>
          </p:cNvPicPr>
          <p:nvPr/>
        </p:nvPicPr>
        <p:blipFill>
          <a:blip r:embed="rId2"/>
          <a:stretch>
            <a:fillRect/>
          </a:stretch>
        </p:blipFill>
        <p:spPr>
          <a:xfrm>
            <a:off x="390525" y="3790950"/>
            <a:ext cx="2793744" cy="187636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382DAFBC-8C64-DCFB-77CF-B33E728DCC5C}"/>
              </a:ext>
            </a:extLst>
          </p:cNvPr>
          <p:cNvPicPr>
            <a:picLocks noChangeAspect="1"/>
          </p:cNvPicPr>
          <p:nvPr/>
        </p:nvPicPr>
        <p:blipFill>
          <a:blip r:embed="rId3"/>
          <a:stretch>
            <a:fillRect/>
          </a:stretch>
        </p:blipFill>
        <p:spPr>
          <a:xfrm>
            <a:off x="2991276" y="4447557"/>
            <a:ext cx="3510715" cy="1824318"/>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8252D854-E3CE-3FCF-01ED-E30E0029F673}"/>
              </a:ext>
            </a:extLst>
          </p:cNvPr>
          <p:cNvPicPr>
            <a:picLocks noChangeAspect="1"/>
          </p:cNvPicPr>
          <p:nvPr/>
        </p:nvPicPr>
        <p:blipFill>
          <a:blip r:embed="rId4"/>
          <a:stretch>
            <a:fillRect/>
          </a:stretch>
        </p:blipFill>
        <p:spPr>
          <a:xfrm>
            <a:off x="6056890" y="3758752"/>
            <a:ext cx="3322594" cy="1918823"/>
          </a:xfrm>
          <a:prstGeom prst="rect">
            <a:avLst/>
          </a:prstGeom>
          <a:ln>
            <a:noFill/>
          </a:ln>
          <a:effectLst>
            <a:outerShdw blurRad="190500" algn="tl" rotWithShape="0">
              <a:srgbClr val="000000">
                <a:alpha val="70000"/>
              </a:srgbClr>
            </a:outerShdw>
          </a:effectLst>
        </p:spPr>
      </p:pic>
      <p:pic>
        <p:nvPicPr>
          <p:cNvPr id="1026" name="Picture 2">
            <a:extLst>
              <a:ext uri="{FF2B5EF4-FFF2-40B4-BE49-F238E27FC236}">
                <a16:creationId xmlns:a16="http://schemas.microsoft.com/office/drawing/2014/main" id="{ABA6F85B-81F6-C4E1-A0C0-E8E6865CC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0724" y="4345833"/>
            <a:ext cx="2720873" cy="20277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AF9BBF-D7EB-99AF-C0A4-C87BD86A0784}"/>
              </a:ext>
            </a:extLst>
          </p:cNvPr>
          <p:cNvSpPr txBox="1"/>
          <p:nvPr/>
        </p:nvSpPr>
        <p:spPr>
          <a:xfrm>
            <a:off x="4482002" y="994955"/>
            <a:ext cx="3558988"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Lack of lineage and provenance</a:t>
            </a:r>
          </a:p>
          <a:p>
            <a:pPr marL="285750" indent="-285750">
              <a:spcAft>
                <a:spcPts val="1800"/>
              </a:spcAft>
              <a:buFont typeface="Arial" panose="020B0604020202020204" pitchFamily="34" charset="0"/>
              <a:buChar char="•"/>
            </a:pPr>
            <a:r>
              <a:rPr lang="en-GB" sz="1400" dirty="0"/>
              <a:t>Data needs curation to be valuable</a:t>
            </a:r>
          </a:p>
          <a:p>
            <a:pPr marL="285750" indent="-285750">
              <a:spcAft>
                <a:spcPts val="1800"/>
              </a:spcAft>
              <a:buFont typeface="Arial" panose="020B0604020202020204" pitchFamily="34" charset="0"/>
              <a:buChar char="•"/>
            </a:pPr>
            <a:r>
              <a:rPr lang="en-GB" sz="1400" dirty="0"/>
              <a:t>Avoid information loss</a:t>
            </a:r>
          </a:p>
          <a:p>
            <a:pPr marL="285750" indent="-285750">
              <a:spcAft>
                <a:spcPts val="1800"/>
              </a:spcAft>
              <a:buFont typeface="Arial" panose="020B0604020202020204" pitchFamily="34" charset="0"/>
              <a:buChar char="•"/>
            </a:pPr>
            <a:r>
              <a:rPr lang="en-GB" sz="1400" dirty="0"/>
              <a:t>Common catalogue and access to data</a:t>
            </a:r>
          </a:p>
        </p:txBody>
      </p:sp>
      <p:grpSp>
        <p:nvGrpSpPr>
          <p:cNvPr id="14" name="Group 13">
            <a:extLst>
              <a:ext uri="{FF2B5EF4-FFF2-40B4-BE49-F238E27FC236}">
                <a16:creationId xmlns:a16="http://schemas.microsoft.com/office/drawing/2014/main" id="{88F3AA7E-A188-3009-64E9-FD8E77254CA9}"/>
              </a:ext>
            </a:extLst>
          </p:cNvPr>
          <p:cNvGrpSpPr/>
          <p:nvPr/>
        </p:nvGrpSpPr>
        <p:grpSpPr>
          <a:xfrm>
            <a:off x="4928687" y="3099248"/>
            <a:ext cx="1321196" cy="801710"/>
            <a:chOff x="4854232" y="2870403"/>
            <a:chExt cx="1321196" cy="801710"/>
          </a:xfrm>
        </p:grpSpPr>
        <p:sp>
          <p:nvSpPr>
            <p:cNvPr id="8" name="TextBox 7">
              <a:extLst>
                <a:ext uri="{FF2B5EF4-FFF2-40B4-BE49-F238E27FC236}">
                  <a16:creationId xmlns:a16="http://schemas.microsoft.com/office/drawing/2014/main" id="{DA9A2627-08DC-4997-F47D-E577621394F6}"/>
                </a:ext>
              </a:extLst>
            </p:cNvPr>
            <p:cNvSpPr txBox="1"/>
            <p:nvPr/>
          </p:nvSpPr>
          <p:spPr>
            <a:xfrm>
              <a:off x="4854232" y="2870403"/>
              <a:ext cx="1321196" cy="369332"/>
            </a:xfrm>
            <a:prstGeom prst="rect">
              <a:avLst/>
            </a:prstGeom>
            <a:noFill/>
          </p:spPr>
          <p:txBody>
            <a:bodyPr wrap="none" rtlCol="0">
              <a:spAutoFit/>
            </a:bodyPr>
            <a:lstStyle/>
            <a:p>
              <a:r>
                <a:rPr lang="en-NO" dirty="0"/>
                <a:t>To address</a:t>
              </a:r>
            </a:p>
          </p:txBody>
        </p:sp>
        <p:pic>
          <p:nvPicPr>
            <p:cNvPr id="11" name="Graphic 10" descr="Line arrow: Straight with solid fill">
              <a:extLst>
                <a:ext uri="{FF2B5EF4-FFF2-40B4-BE49-F238E27FC236}">
                  <a16:creationId xmlns:a16="http://schemas.microsoft.com/office/drawing/2014/main" id="{67BBB42B-347F-574B-5716-98A68D951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270094" y="3239735"/>
              <a:ext cx="432378" cy="432378"/>
            </a:xfrm>
            <a:prstGeom prst="rect">
              <a:avLst/>
            </a:prstGeom>
          </p:spPr>
        </p:pic>
        <p:pic>
          <p:nvPicPr>
            <p:cNvPr id="12" name="Graphic 11" descr="Line arrow: Straight with solid fill">
              <a:extLst>
                <a:ext uri="{FF2B5EF4-FFF2-40B4-BE49-F238E27FC236}">
                  <a16:creationId xmlns:a16="http://schemas.microsoft.com/office/drawing/2014/main" id="{A37710A7-4A07-123F-09F4-3D754DAB4F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323370">
              <a:off x="5401455" y="3195013"/>
              <a:ext cx="432378" cy="432378"/>
            </a:xfrm>
            <a:prstGeom prst="rect">
              <a:avLst/>
            </a:prstGeom>
          </p:spPr>
        </p:pic>
        <p:pic>
          <p:nvPicPr>
            <p:cNvPr id="13" name="Graphic 12" descr="Line arrow: Straight with solid fill">
              <a:extLst>
                <a:ext uri="{FF2B5EF4-FFF2-40B4-BE49-F238E27FC236}">
                  <a16:creationId xmlns:a16="http://schemas.microsoft.com/office/drawing/2014/main" id="{2461A221-031E-BCD4-4997-954F832AC8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820764">
              <a:off x="5139055" y="3212810"/>
              <a:ext cx="432378" cy="432378"/>
            </a:xfrm>
            <a:prstGeom prst="rect">
              <a:avLst/>
            </a:prstGeom>
          </p:spPr>
        </p:pic>
      </p:grpSp>
    </p:spTree>
    <p:extLst>
      <p:ext uri="{BB962C8B-B14F-4D97-AF65-F5344CB8AC3E}">
        <p14:creationId xmlns:p14="http://schemas.microsoft.com/office/powerpoint/2010/main" val="951999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What is an OSDU instance?</a:t>
            </a:r>
            <a:endParaRPr lang="en-GB" b="0" dirty="0"/>
          </a:p>
        </p:txBody>
      </p:sp>
    </p:spTree>
    <p:extLst>
      <p:ext uri="{BB962C8B-B14F-4D97-AF65-F5344CB8AC3E}">
        <p14:creationId xmlns:p14="http://schemas.microsoft.com/office/powerpoint/2010/main" val="3490766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09ADB1D-85D3-289C-A473-F71AC9FC47DA}"/>
              </a:ext>
            </a:extLst>
          </p:cNvPr>
          <p:cNvSpPr/>
          <p:nvPr/>
        </p:nvSpPr>
        <p:spPr>
          <a:xfrm>
            <a:off x="1362578" y="2900132"/>
            <a:ext cx="9594126" cy="2909503"/>
          </a:xfrm>
          <a:prstGeom prst="rect">
            <a:avLst/>
          </a:prstGeom>
          <a:gradFill flip="none" rotWithShape="1">
            <a:gsLst>
              <a:gs pos="0">
                <a:schemeClr val="accent3">
                  <a:shade val="30000"/>
                  <a:satMod val="115000"/>
                  <a:tint val="66000"/>
                  <a:satMod val="160000"/>
                </a:schemeClr>
              </a:gs>
              <a:gs pos="50000">
                <a:schemeClr val="accent3">
                  <a:shade val="30000"/>
                  <a:satMod val="115000"/>
                  <a:tint val="44500"/>
                  <a:satMod val="160000"/>
                </a:schemeClr>
              </a:gs>
              <a:gs pos="100000">
                <a:schemeClr val="accent3">
                  <a:shade val="30000"/>
                  <a:satMod val="115000"/>
                  <a:tint val="23500"/>
                  <a:satMod val="160000"/>
                </a:schemeClr>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AA1338E-412F-E8C0-58A9-D97E84CBADC9}"/>
              </a:ext>
            </a:extLst>
          </p:cNvPr>
          <p:cNvSpPr>
            <a:spLocks noGrp="1"/>
          </p:cNvSpPr>
          <p:nvPr>
            <p:ph type="sldNum" sz="quarter" idx="12"/>
          </p:nvPr>
        </p:nvSpPr>
        <p:spPr/>
        <p:txBody>
          <a:bodyPr/>
          <a:lstStyle/>
          <a:p>
            <a:fld id="{5D1E5300-FC0F-4317-A193-EF6CE9E6F7B5}" type="slidenum">
              <a:rPr lang="en-GB" smtClean="0"/>
              <a:pPr/>
              <a:t>40</a:t>
            </a:fld>
            <a:r>
              <a:rPr lang="en-GB"/>
              <a:t>  |  Scouting Subsurface Application Technologies</a:t>
            </a:r>
            <a:endParaRPr lang="en-GB" noProof="0"/>
          </a:p>
        </p:txBody>
      </p:sp>
      <p:sp>
        <p:nvSpPr>
          <p:cNvPr id="3" name="Title 3">
            <a:extLst>
              <a:ext uri="{FF2B5EF4-FFF2-40B4-BE49-F238E27FC236}">
                <a16:creationId xmlns:a16="http://schemas.microsoft.com/office/drawing/2014/main" id="{FC97F120-614D-BA6A-A4AF-9261DAF0C776}"/>
              </a:ext>
            </a:extLst>
          </p:cNvPr>
          <p:cNvSpPr txBox="1">
            <a:spLocks/>
          </p:cNvSpPr>
          <p:nvPr/>
        </p:nvSpPr>
        <p:spPr>
          <a:xfrm>
            <a:off x="437154" y="283729"/>
            <a:ext cx="9594126"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From platform development to solution integration – relative effort</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
        <p:nvSpPr>
          <p:cNvPr id="4" name="Right Arrow 3">
            <a:extLst>
              <a:ext uri="{FF2B5EF4-FFF2-40B4-BE49-F238E27FC236}">
                <a16:creationId xmlns:a16="http://schemas.microsoft.com/office/drawing/2014/main" id="{CB4DEC0F-5FA5-1ED2-9E9E-8C821F182FAC}"/>
              </a:ext>
            </a:extLst>
          </p:cNvPr>
          <p:cNvSpPr/>
          <p:nvPr/>
        </p:nvSpPr>
        <p:spPr>
          <a:xfrm>
            <a:off x="1334280" y="5818815"/>
            <a:ext cx="9618973" cy="637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17">
            <a:extLst>
              <a:ext uri="{FF2B5EF4-FFF2-40B4-BE49-F238E27FC236}">
                <a16:creationId xmlns:a16="http://schemas.microsoft.com/office/drawing/2014/main" id="{D3D1DA68-067A-823C-37C8-20271BB3E252}"/>
              </a:ext>
            </a:extLst>
          </p:cNvPr>
          <p:cNvSpPr/>
          <p:nvPr/>
        </p:nvSpPr>
        <p:spPr>
          <a:xfrm>
            <a:off x="1487146" y="3832270"/>
            <a:ext cx="8866014" cy="1578564"/>
          </a:xfrm>
          <a:custGeom>
            <a:avLst/>
            <a:gdLst>
              <a:gd name="connsiteX0" fmla="*/ 0 w 10366347"/>
              <a:gd name="connsiteY0" fmla="*/ 454061 h 1464251"/>
              <a:gd name="connsiteX1" fmla="*/ 1107347 w 10366347"/>
              <a:gd name="connsiteY1" fmla="*/ 277892 h 1464251"/>
              <a:gd name="connsiteX2" fmla="*/ 1929468 w 10366347"/>
              <a:gd name="connsiteY2" fmla="*/ 177224 h 1464251"/>
              <a:gd name="connsiteX3" fmla="*/ 2852257 w 10366347"/>
              <a:gd name="connsiteY3" fmla="*/ 93334 h 1464251"/>
              <a:gd name="connsiteX4" fmla="*/ 3582099 w 10366347"/>
              <a:gd name="connsiteY4" fmla="*/ 34611 h 1464251"/>
              <a:gd name="connsiteX5" fmla="*/ 4605556 w 10366347"/>
              <a:gd name="connsiteY5" fmla="*/ 26222 h 1464251"/>
              <a:gd name="connsiteX6" fmla="*/ 5217952 w 10366347"/>
              <a:gd name="connsiteY6" fmla="*/ 17833 h 1464251"/>
              <a:gd name="connsiteX7" fmla="*/ 6803472 w 10366347"/>
              <a:gd name="connsiteY7" fmla="*/ 286281 h 1464251"/>
              <a:gd name="connsiteX8" fmla="*/ 8573549 w 10366347"/>
              <a:gd name="connsiteY8" fmla="*/ 722509 h 1464251"/>
              <a:gd name="connsiteX9" fmla="*/ 10234569 w 10366347"/>
              <a:gd name="connsiteY9" fmla="*/ 1410406 h 1464251"/>
              <a:gd name="connsiteX10" fmla="*/ 10259736 w 10366347"/>
              <a:gd name="connsiteY10" fmla="*/ 1418795 h 1464251"/>
              <a:gd name="connsiteX11" fmla="*/ 10259736 w 10366347"/>
              <a:gd name="connsiteY11" fmla="*/ 1418795 h 1464251"/>
              <a:gd name="connsiteX12" fmla="*/ 10251347 w 10366347"/>
              <a:gd name="connsiteY12" fmla="*/ 1418795 h 14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6347" h="1464251">
                <a:moveTo>
                  <a:pt x="0" y="454061"/>
                </a:moveTo>
                <a:lnTo>
                  <a:pt x="1107347" y="277892"/>
                </a:lnTo>
                <a:cubicBezTo>
                  <a:pt x="1428925" y="231753"/>
                  <a:pt x="1638650" y="207984"/>
                  <a:pt x="1929468" y="177224"/>
                </a:cubicBezTo>
                <a:cubicBezTo>
                  <a:pt x="2220286" y="146464"/>
                  <a:pt x="2852257" y="93334"/>
                  <a:pt x="2852257" y="93334"/>
                </a:cubicBezTo>
                <a:cubicBezTo>
                  <a:pt x="3127695" y="69565"/>
                  <a:pt x="3289883" y="45796"/>
                  <a:pt x="3582099" y="34611"/>
                </a:cubicBezTo>
                <a:cubicBezTo>
                  <a:pt x="3874315" y="23426"/>
                  <a:pt x="4605556" y="26222"/>
                  <a:pt x="4605556" y="26222"/>
                </a:cubicBezTo>
                <a:cubicBezTo>
                  <a:pt x="4878198" y="23426"/>
                  <a:pt x="4851633" y="-25510"/>
                  <a:pt x="5217952" y="17833"/>
                </a:cubicBezTo>
                <a:cubicBezTo>
                  <a:pt x="5584271" y="61176"/>
                  <a:pt x="6244206" y="168835"/>
                  <a:pt x="6803472" y="286281"/>
                </a:cubicBezTo>
                <a:cubicBezTo>
                  <a:pt x="7362738" y="403727"/>
                  <a:pt x="8001700" y="535155"/>
                  <a:pt x="8573549" y="722509"/>
                </a:cubicBezTo>
                <a:cubicBezTo>
                  <a:pt x="9145399" y="909863"/>
                  <a:pt x="10234569" y="1410406"/>
                  <a:pt x="10234569" y="1410406"/>
                </a:cubicBezTo>
                <a:cubicBezTo>
                  <a:pt x="10515600" y="1526454"/>
                  <a:pt x="10259736" y="1418795"/>
                  <a:pt x="10259736" y="1418795"/>
                </a:cubicBezTo>
                <a:lnTo>
                  <a:pt x="10259736" y="1418795"/>
                </a:lnTo>
                <a:lnTo>
                  <a:pt x="10251347" y="1418795"/>
                </a:lnTo>
              </a:path>
            </a:pathLst>
          </a:custGeom>
          <a:no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2698B7FA-B877-6C21-9C8B-5A255A1F1FB5}"/>
              </a:ext>
            </a:extLst>
          </p:cNvPr>
          <p:cNvSpPr/>
          <p:nvPr/>
        </p:nvSpPr>
        <p:spPr>
          <a:xfrm>
            <a:off x="1429621" y="3089674"/>
            <a:ext cx="8866014" cy="2407276"/>
          </a:xfrm>
          <a:custGeom>
            <a:avLst/>
            <a:gdLst>
              <a:gd name="connsiteX0" fmla="*/ 0 w 7231310"/>
              <a:gd name="connsiteY0" fmla="*/ 3263317 h 3287670"/>
              <a:gd name="connsiteX1" fmla="*/ 520117 w 7231310"/>
              <a:gd name="connsiteY1" fmla="*/ 3254928 h 3287670"/>
              <a:gd name="connsiteX2" fmla="*/ 2164360 w 7231310"/>
              <a:gd name="connsiteY2" fmla="*/ 2944535 h 3287670"/>
              <a:gd name="connsiteX3" fmla="*/ 3791824 w 7231310"/>
              <a:gd name="connsiteY3" fmla="*/ 1828800 h 3287670"/>
              <a:gd name="connsiteX4" fmla="*/ 5016616 w 7231310"/>
              <a:gd name="connsiteY4" fmla="*/ 520117 h 3287670"/>
              <a:gd name="connsiteX5" fmla="*/ 7231310 w 7231310"/>
              <a:gd name="connsiteY5" fmla="*/ 0 h 32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1310" h="3287670">
                <a:moveTo>
                  <a:pt x="0" y="3263317"/>
                </a:moveTo>
                <a:cubicBezTo>
                  <a:pt x="79695" y="3285687"/>
                  <a:pt x="159390" y="3308058"/>
                  <a:pt x="520117" y="3254928"/>
                </a:cubicBezTo>
                <a:cubicBezTo>
                  <a:pt x="880844" y="3201798"/>
                  <a:pt x="1619076" y="3182223"/>
                  <a:pt x="2164360" y="2944535"/>
                </a:cubicBezTo>
                <a:cubicBezTo>
                  <a:pt x="2709644" y="2706847"/>
                  <a:pt x="3316448" y="2232870"/>
                  <a:pt x="3791824" y="1828800"/>
                </a:cubicBezTo>
                <a:cubicBezTo>
                  <a:pt x="4267200" y="1424730"/>
                  <a:pt x="4443368" y="824917"/>
                  <a:pt x="5016616" y="520117"/>
                </a:cubicBezTo>
                <a:cubicBezTo>
                  <a:pt x="5589864" y="215317"/>
                  <a:pt x="6410587" y="107658"/>
                  <a:pt x="7231310" y="0"/>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Up Arrow 20">
            <a:extLst>
              <a:ext uri="{FF2B5EF4-FFF2-40B4-BE49-F238E27FC236}">
                <a16:creationId xmlns:a16="http://schemas.microsoft.com/office/drawing/2014/main" id="{F7A0690E-570C-7CA1-B2E0-E3DB3A849219}"/>
              </a:ext>
            </a:extLst>
          </p:cNvPr>
          <p:cNvSpPr/>
          <p:nvPr/>
        </p:nvSpPr>
        <p:spPr>
          <a:xfrm>
            <a:off x="5411782" y="5099993"/>
            <a:ext cx="641607" cy="4531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BF6718F-7843-D396-2742-B2DFF73F4292}"/>
              </a:ext>
            </a:extLst>
          </p:cNvPr>
          <p:cNvSpPr txBox="1"/>
          <p:nvPr/>
        </p:nvSpPr>
        <p:spPr>
          <a:xfrm>
            <a:off x="437154" y="5468627"/>
            <a:ext cx="5148447" cy="369332"/>
          </a:xfrm>
          <a:prstGeom prst="rect">
            <a:avLst/>
          </a:prstGeom>
          <a:noFill/>
        </p:spPr>
        <p:txBody>
          <a:bodyPr wrap="square" lIns="91440" tIns="45720" rIns="91440" bIns="45720" rtlCol="0" anchor="t">
            <a:spAutoFit/>
          </a:bodyPr>
          <a:lstStyle/>
          <a:p>
            <a:r>
              <a:rPr lang="en-GB" dirty="0"/>
              <a:t>OSDU adaption and enabled business solutions</a:t>
            </a:r>
          </a:p>
        </p:txBody>
      </p:sp>
      <p:sp>
        <p:nvSpPr>
          <p:cNvPr id="23" name="TextBox 22">
            <a:extLst>
              <a:ext uri="{FF2B5EF4-FFF2-40B4-BE49-F238E27FC236}">
                <a16:creationId xmlns:a16="http://schemas.microsoft.com/office/drawing/2014/main" id="{9FB81106-0556-B287-7A48-59164A5785F7}"/>
              </a:ext>
            </a:extLst>
          </p:cNvPr>
          <p:cNvSpPr txBox="1"/>
          <p:nvPr/>
        </p:nvSpPr>
        <p:spPr>
          <a:xfrm>
            <a:off x="5374155" y="5950424"/>
            <a:ext cx="716863" cy="369332"/>
          </a:xfrm>
          <a:prstGeom prst="rect">
            <a:avLst/>
          </a:prstGeom>
          <a:noFill/>
        </p:spPr>
        <p:txBody>
          <a:bodyPr wrap="none" rtlCol="0">
            <a:spAutoFit/>
          </a:bodyPr>
          <a:lstStyle/>
          <a:p>
            <a:r>
              <a:rPr lang="en-GB">
                <a:solidFill>
                  <a:schemeClr val="bg1"/>
                </a:solidFill>
              </a:rPr>
              <a:t>2023</a:t>
            </a:r>
          </a:p>
        </p:txBody>
      </p:sp>
      <p:sp>
        <p:nvSpPr>
          <p:cNvPr id="24" name="TextBox 23">
            <a:extLst>
              <a:ext uri="{FF2B5EF4-FFF2-40B4-BE49-F238E27FC236}">
                <a16:creationId xmlns:a16="http://schemas.microsoft.com/office/drawing/2014/main" id="{CF54251A-F6C1-3F23-5C03-DADBA2FDDF4A}"/>
              </a:ext>
            </a:extLst>
          </p:cNvPr>
          <p:cNvSpPr txBox="1"/>
          <p:nvPr/>
        </p:nvSpPr>
        <p:spPr>
          <a:xfrm>
            <a:off x="437154" y="3579573"/>
            <a:ext cx="2326278" cy="369332"/>
          </a:xfrm>
          <a:prstGeom prst="rect">
            <a:avLst/>
          </a:prstGeom>
          <a:noFill/>
        </p:spPr>
        <p:txBody>
          <a:bodyPr wrap="none" lIns="91440" tIns="45720" rIns="91440" bIns="45720" rtlCol="0" anchor="t">
            <a:spAutoFit/>
          </a:bodyPr>
          <a:lstStyle/>
          <a:p>
            <a:r>
              <a:rPr lang="en-GB" dirty="0"/>
              <a:t>OSDU Data Platform</a:t>
            </a:r>
            <a:endParaRPr lang="en-US" dirty="0"/>
          </a:p>
        </p:txBody>
      </p:sp>
      <p:grpSp>
        <p:nvGrpSpPr>
          <p:cNvPr id="30" name="Group 29">
            <a:extLst>
              <a:ext uri="{FF2B5EF4-FFF2-40B4-BE49-F238E27FC236}">
                <a16:creationId xmlns:a16="http://schemas.microsoft.com/office/drawing/2014/main" id="{13A61437-0576-3C3D-901F-FA4B0A593FAF}"/>
              </a:ext>
            </a:extLst>
          </p:cNvPr>
          <p:cNvGrpSpPr/>
          <p:nvPr/>
        </p:nvGrpSpPr>
        <p:grpSpPr>
          <a:xfrm>
            <a:off x="1321855" y="937740"/>
            <a:ext cx="9631398" cy="1649451"/>
            <a:chOff x="695321" y="947166"/>
            <a:chExt cx="7522627" cy="1649451"/>
          </a:xfrm>
        </p:grpSpPr>
        <p:sp>
          <p:nvSpPr>
            <p:cNvPr id="25" name="TextBox 24">
              <a:extLst>
                <a:ext uri="{FF2B5EF4-FFF2-40B4-BE49-F238E27FC236}">
                  <a16:creationId xmlns:a16="http://schemas.microsoft.com/office/drawing/2014/main" id="{BC09B957-EA31-0280-3E4D-02D75AC964C2}"/>
                </a:ext>
              </a:extLst>
            </p:cNvPr>
            <p:cNvSpPr txBox="1"/>
            <p:nvPr/>
          </p:nvSpPr>
          <p:spPr>
            <a:xfrm>
              <a:off x="695323" y="947166"/>
              <a:ext cx="2444212"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Early days dominated by platform</a:t>
              </a:r>
            </a:p>
          </p:txBody>
        </p:sp>
        <p:sp>
          <p:nvSpPr>
            <p:cNvPr id="27" name="TextBox 26">
              <a:extLst>
                <a:ext uri="{FF2B5EF4-FFF2-40B4-BE49-F238E27FC236}">
                  <a16:creationId xmlns:a16="http://schemas.microsoft.com/office/drawing/2014/main" id="{C0A823A2-D81E-A5FB-DC34-12B6B841BB40}"/>
                </a:ext>
              </a:extLst>
            </p:cNvPr>
            <p:cNvSpPr txBox="1"/>
            <p:nvPr/>
          </p:nvSpPr>
          <p:spPr>
            <a:xfrm>
              <a:off x="695322" y="1332403"/>
              <a:ext cx="4463735"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As the platform become usable, a growing set of solutions emerge</a:t>
              </a:r>
            </a:p>
          </p:txBody>
        </p:sp>
        <p:sp>
          <p:nvSpPr>
            <p:cNvPr id="28" name="TextBox 27">
              <a:extLst>
                <a:ext uri="{FF2B5EF4-FFF2-40B4-BE49-F238E27FC236}">
                  <a16:creationId xmlns:a16="http://schemas.microsoft.com/office/drawing/2014/main" id="{48F9D789-C13F-B862-61CD-FD95A2D2C065}"/>
                </a:ext>
              </a:extLst>
            </p:cNvPr>
            <p:cNvSpPr txBox="1"/>
            <p:nvPr/>
          </p:nvSpPr>
          <p:spPr>
            <a:xfrm>
              <a:off x="695322" y="1681930"/>
              <a:ext cx="7522626"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Approaching inflection point where solution development overtake platform</a:t>
              </a:r>
            </a:p>
          </p:txBody>
        </p:sp>
        <p:sp>
          <p:nvSpPr>
            <p:cNvPr id="29" name="TextBox 28">
              <a:extLst>
                <a:ext uri="{FF2B5EF4-FFF2-40B4-BE49-F238E27FC236}">
                  <a16:creationId xmlns:a16="http://schemas.microsoft.com/office/drawing/2014/main" id="{5A308A0F-C4DF-9925-3B24-188C10D27F4D}"/>
                </a:ext>
              </a:extLst>
            </p:cNvPr>
            <p:cNvSpPr txBox="1"/>
            <p:nvPr/>
          </p:nvSpPr>
          <p:spPr>
            <a:xfrm>
              <a:off x="695321" y="2073397"/>
              <a:ext cx="7168552" cy="523220"/>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Solution space development will change from creating point solutions to workflow composition and system integration</a:t>
              </a:r>
            </a:p>
          </p:txBody>
        </p:sp>
      </p:grpSp>
      <p:sp>
        <p:nvSpPr>
          <p:cNvPr id="5" name="TextBox 4">
            <a:extLst>
              <a:ext uri="{FF2B5EF4-FFF2-40B4-BE49-F238E27FC236}">
                <a16:creationId xmlns:a16="http://schemas.microsoft.com/office/drawing/2014/main" id="{8F8B77E1-C87E-F0D9-5BF1-1DAB12DB216C}"/>
              </a:ext>
            </a:extLst>
          </p:cNvPr>
          <p:cNvSpPr txBox="1"/>
          <p:nvPr/>
        </p:nvSpPr>
        <p:spPr>
          <a:xfrm>
            <a:off x="1897530" y="5950424"/>
            <a:ext cx="697627" cy="369332"/>
          </a:xfrm>
          <a:prstGeom prst="rect">
            <a:avLst/>
          </a:prstGeom>
          <a:noFill/>
        </p:spPr>
        <p:txBody>
          <a:bodyPr wrap="none" lIns="91440" tIns="45720" rIns="91440" bIns="45720" rtlCol="0" anchor="t">
            <a:spAutoFit/>
          </a:bodyPr>
          <a:lstStyle/>
          <a:p>
            <a:r>
              <a:rPr lang="en-GB">
                <a:solidFill>
                  <a:schemeClr val="bg1"/>
                </a:solidFill>
              </a:rPr>
              <a:t>2019</a:t>
            </a:r>
            <a:endParaRPr lang="en-US">
              <a:solidFill>
                <a:schemeClr val="bg1"/>
              </a:solidFill>
            </a:endParaRPr>
          </a:p>
        </p:txBody>
      </p:sp>
    </p:spTree>
    <p:extLst>
      <p:ext uri="{BB962C8B-B14F-4D97-AF65-F5344CB8AC3E}">
        <p14:creationId xmlns:p14="http://schemas.microsoft.com/office/powerpoint/2010/main" val="667210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51A89B-A666-41AE-8784-C29E55482B9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r>
              <a:rPr kumimoji="0" lang="en-GB" sz="800" b="0" i="0" u="none" strike="noStrike" kern="1200" cap="none" spc="0" normalizeH="0" baseline="0" noProof="0">
                <a:ln>
                  <a:noFill/>
                </a:ln>
                <a:solidFill>
                  <a:srgbClr val="7C8F98"/>
                </a:solidFill>
                <a:effectLst/>
                <a:uLnTx/>
                <a:uFillTx/>
                <a:latin typeface="Equinor"/>
                <a:ea typeface="+mn-ea"/>
                <a:cs typeface="+mn-cs"/>
              </a:rPr>
              <a:t>  |  Creating energy from data</a:t>
            </a:r>
          </a:p>
        </p:txBody>
      </p:sp>
      <p:sp>
        <p:nvSpPr>
          <p:cNvPr id="5" name="Title 3">
            <a:extLst>
              <a:ext uri="{FF2B5EF4-FFF2-40B4-BE49-F238E27FC236}">
                <a16:creationId xmlns:a16="http://schemas.microsoft.com/office/drawing/2014/main" id="{C6329C2B-615E-46EF-A293-D5CF7B275CA6}"/>
              </a:ext>
            </a:extLst>
          </p:cNvPr>
          <p:cNvSpPr txBox="1">
            <a:spLocks/>
          </p:cNvSpPr>
          <p:nvPr/>
        </p:nvSpPr>
        <p:spPr>
          <a:xfrm>
            <a:off x="6306653" y="916670"/>
            <a:ext cx="3552115" cy="787612"/>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OSDU Success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Alignment, transparency and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co-operation</a:t>
            </a:r>
          </a:p>
        </p:txBody>
      </p:sp>
      <p:graphicFrame>
        <p:nvGraphicFramePr>
          <p:cNvPr id="6" name="Diagram 5">
            <a:extLst>
              <a:ext uri="{FF2B5EF4-FFF2-40B4-BE49-F238E27FC236}">
                <a16:creationId xmlns:a16="http://schemas.microsoft.com/office/drawing/2014/main" id="{5759BE84-4811-4CC0-9883-89817C11B9D8}"/>
              </a:ext>
            </a:extLst>
          </p:cNvPr>
          <p:cNvGraphicFramePr/>
          <p:nvPr>
            <p:extLst>
              <p:ext uri="{D42A27DB-BD31-4B8C-83A1-F6EECF244321}">
                <p14:modId xmlns:p14="http://schemas.microsoft.com/office/powerpoint/2010/main" val="2313167528"/>
              </p:ext>
            </p:extLst>
          </p:nvPr>
        </p:nvGraphicFramePr>
        <p:xfrm>
          <a:off x="8525933" y="801713"/>
          <a:ext cx="3389801" cy="2947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Arrow Connector 7">
            <a:extLst>
              <a:ext uri="{FF2B5EF4-FFF2-40B4-BE49-F238E27FC236}">
                <a16:creationId xmlns:a16="http://schemas.microsoft.com/office/drawing/2014/main" id="{EA9D8F27-6D69-4E67-9D8E-DADDC0CB81EE}"/>
              </a:ext>
            </a:extLst>
          </p:cNvPr>
          <p:cNvCxnSpPr>
            <a:cxnSpLocks/>
          </p:cNvCxnSpPr>
          <p:nvPr/>
        </p:nvCxnSpPr>
        <p:spPr>
          <a:xfrm>
            <a:off x="8424333" y="1502121"/>
            <a:ext cx="1796500" cy="9786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B21D66BE-B135-4E21-941E-4C041E7E8D45}"/>
              </a:ext>
            </a:extLst>
          </p:cNvPr>
          <p:cNvSpPr txBox="1"/>
          <p:nvPr/>
        </p:nvSpPr>
        <p:spPr>
          <a:xfrm>
            <a:off x="276266" y="1387902"/>
            <a:ext cx="9254066" cy="4952999"/>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000" b="0" i="1"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600" b="1" i="1" u="sng" strike="noStrike" kern="1200" cap="none" spc="0" normalizeH="0" baseline="0" noProof="0" dirty="0">
                <a:ln>
                  <a:noFill/>
                </a:ln>
                <a:solidFill>
                  <a:srgbClr val="333333"/>
                </a:solidFill>
                <a:effectLst/>
                <a:uLnTx/>
                <a:uFillTx/>
                <a:latin typeface="Equinor Medium"/>
                <a:ea typeface="+mj-ea"/>
                <a:cs typeface="+mj-cs"/>
              </a:rPr>
              <a:t>Key observations: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1600" b="1" i="1" u="sng"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 joint situational perspective for the area to standardize.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assumed business opportunities in several dimensions for this to work.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E.g. Operators, Service/SW providers and cloud providers.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indent="-285750">
              <a:buFont typeface="Arial" panose="020B0604020202020204" pitchFamily="34" charset="0"/>
              <a:buChar char="•"/>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Transparency and openness within forum is a make or break</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Operators (as main customers) involvement and contributions in the OSDU community is key.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333333"/>
                </a:solidFill>
                <a:effectLst/>
                <a:uLnTx/>
                <a:uFillTx/>
                <a:latin typeface="Equinor"/>
                <a:ea typeface="+mn-ea"/>
                <a:cs typeface="+mn-cs"/>
              </a:rPr>
              <a:t>Equinor very active in OSDU Community.</a:t>
            </a:r>
            <a:r>
              <a:rPr kumimoji="0" lang="en-GB" sz="1200" b="0" i="0" u="none" strike="noStrike" kern="1200" cap="none" spc="0" normalizeH="0" baseline="0" noProof="0" dirty="0">
                <a:ln>
                  <a:noFill/>
                </a:ln>
                <a:solidFill>
                  <a:srgbClr val="333333"/>
                </a:solidFill>
                <a:effectLst/>
                <a:uLnTx/>
                <a:uFillTx/>
                <a:latin typeface="Equinor"/>
                <a:ea typeface="+mn-ea"/>
                <a:cs typeface="+mn-cs"/>
              </a:rPr>
              <a:t> </a:t>
            </a:r>
          </a:p>
          <a:p>
            <a:pPr marL="1200150" lvl="2" indent="-285750">
              <a:buFont typeface="Arial" panose="020B0604020202020204" pitchFamily="34" charset="0"/>
              <a:buChar char="•"/>
              <a:defRPr/>
            </a:pPr>
            <a:r>
              <a:rPr lang="en-GB" sz="900" dirty="0">
                <a:solidFill>
                  <a:srgbClr val="333333"/>
                </a:solidFill>
                <a:latin typeface="Equinor"/>
              </a:rPr>
              <a:t>OSDU Sponsors: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lang="en-GB" sz="900" dirty="0">
                <a:solidFill>
                  <a:srgbClr val="333333"/>
                </a:solidFill>
                <a:latin typeface="Equinor"/>
              </a:rPr>
              <a:t>OSDU Advisory Group: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kumimoji="0" lang="en-GB" sz="900" b="0" i="0" u="none" strike="noStrike" kern="1200" cap="none" spc="0" normalizeH="0" baseline="0" noProof="0" dirty="0">
                <a:ln>
                  <a:noFill/>
                </a:ln>
                <a:solidFill>
                  <a:srgbClr val="333333"/>
                </a:solidFill>
                <a:effectLst/>
                <a:uLnTx/>
                <a:uFillTx/>
                <a:latin typeface="Equinor"/>
                <a:ea typeface="+mn-ea"/>
                <a:cs typeface="+mn-cs"/>
              </a:rPr>
              <a:t>Equinor focal-point: Einar </a:t>
            </a:r>
            <a:r>
              <a:rPr kumimoji="0" lang="en-GB" sz="900" b="0" i="0" u="none" strike="noStrike" kern="1200" cap="none" spc="0" normalizeH="0" baseline="0" noProof="0" dirty="0" err="1">
                <a:ln>
                  <a:noFill/>
                </a:ln>
                <a:solidFill>
                  <a:srgbClr val="333333"/>
                </a:solidFill>
                <a:effectLst/>
                <a:uLnTx/>
                <a:uFillTx/>
                <a:latin typeface="Equinor"/>
                <a:ea typeface="+mn-ea"/>
                <a:cs typeface="+mn-cs"/>
              </a:rPr>
              <a:t>Landre</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1200150" lvl="2" indent="-285750">
              <a:buFont typeface="Arial" panose="020B0604020202020204" pitchFamily="34" charset="0"/>
              <a:buChar char="•"/>
              <a:defRPr/>
            </a:pPr>
            <a:r>
              <a:rPr lang="en-GB" sz="900" dirty="0">
                <a:solidFill>
                  <a:srgbClr val="333333"/>
                </a:solidFill>
                <a:latin typeface="Equinor"/>
              </a:rPr>
              <a:t>OSDU Management Committee: Equinor (Øivind Berggraf) ,TotalEnergie, Shell, BP, XON, </a:t>
            </a:r>
          </a:p>
          <a:p>
            <a:pPr marL="1200150" lvl="2" indent="-285750">
              <a:buFont typeface="Arial" panose="020B0604020202020204" pitchFamily="34" charset="0"/>
              <a:buChar char="•"/>
              <a:defRPr/>
            </a:pPr>
            <a:r>
              <a:rPr lang="en-GB" sz="900" dirty="0">
                <a:solidFill>
                  <a:srgbClr val="333333"/>
                </a:solidFill>
                <a:latin typeface="Equinor"/>
              </a:rPr>
              <a:t>OSDU Chair: Chevron</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5-10 resources continuously involved in different parts of community. Spans SMEs, Data engineers, SW architects and others from different parts of Equinor. </a:t>
            </a:r>
          </a:p>
          <a:p>
            <a:pPr marR="0" lvl="0" algn="l" defTabSz="914400" rtl="0" eaLnBrk="1" fontAlgn="auto" latinLnBrk="0" hangingPunct="1">
              <a:lnSpc>
                <a:spcPct val="100000"/>
              </a:lnSpc>
              <a:spcBef>
                <a:spcPct val="0"/>
              </a:spcBef>
              <a:spcAft>
                <a:spcPts val="0"/>
              </a:spcAft>
              <a:buClrTx/>
              <a:buSzTx/>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1400" b="1" dirty="0"/>
              <a:t>Operator</a:t>
            </a:r>
            <a:r>
              <a:rPr kumimoji="0" lang="en-GB" sz="1400" b="1" i="1" u="none" strike="noStrike" kern="1200" cap="none" spc="0" normalizeH="0" baseline="0" noProof="0" dirty="0">
                <a:ln>
                  <a:noFill/>
                </a:ln>
                <a:solidFill>
                  <a:srgbClr val="333333"/>
                </a:solidFill>
                <a:effectLst/>
                <a:uLnTx/>
                <a:uFillTx/>
                <a:latin typeface="Equinor Medium"/>
                <a:ea typeface="+mj-ea"/>
                <a:cs typeface="+mj-cs"/>
              </a:rPr>
              <a:t>s like Equinor needs to have focus on developing the new market and from time to time seed fund application and service vendors.</a:t>
            </a:r>
          </a:p>
          <a:p>
            <a:pPr marL="742950" lvl="1" indent="-285750">
              <a:spcBef>
                <a:spcPct val="0"/>
              </a:spcBef>
              <a:buFont typeface="Arial" panose="020B0604020202020204" pitchFamily="34" charset="0"/>
              <a:buChar char="•"/>
              <a:defRPr/>
            </a:pPr>
            <a:r>
              <a:rPr lang="en-GB" sz="1200" dirty="0">
                <a:solidFill>
                  <a:srgbClr val="333333"/>
                </a:solidFill>
                <a:latin typeface="Equinor"/>
              </a:rPr>
              <a:t>OSDU is a key strategic bet in Equinor´s digitalization and cloud journey</a:t>
            </a:r>
          </a:p>
          <a:p>
            <a:pPr marL="742950" lvl="1" indent="-285750">
              <a:spcBef>
                <a:spcPct val="0"/>
              </a:spcBef>
              <a:buFont typeface="Arial" panose="020B0604020202020204" pitchFamily="34" charset="0"/>
              <a:buChar char="•"/>
              <a:defRPr/>
            </a:pPr>
            <a:r>
              <a:rPr lang="en-GB" sz="1200" dirty="0">
                <a:solidFill>
                  <a:srgbClr val="333333"/>
                </a:solidFill>
                <a:latin typeface="Equinor"/>
              </a:rPr>
              <a:t>Equinor have an internal OSDU DevOps team (8-10 persons) continuously working on utilising OSDU in Equinor.</a:t>
            </a:r>
          </a:p>
          <a:p>
            <a:pPr marR="0" lvl="0" algn="l" defTabSz="914400" rtl="0" eaLnBrk="1" fontAlgn="auto" latinLnBrk="0" hangingPunct="1">
              <a:lnSpc>
                <a:spcPct val="100000"/>
              </a:lnSpc>
              <a:spcBef>
                <a:spcPct val="0"/>
              </a:spcBef>
              <a:spcAft>
                <a:spcPts val="0"/>
              </a:spcAft>
              <a:buClrTx/>
              <a:buSzTx/>
              <a:tabLst/>
              <a:defRPr/>
            </a:pPr>
            <a:endParaRPr kumimoji="0" lang="en-GB" sz="1600" b="0" i="1" u="none" strike="noStrike" kern="1200" cap="none" spc="0" normalizeH="0" baseline="0" noProof="0" dirty="0">
              <a:ln>
                <a:noFill/>
              </a:ln>
              <a:solidFill>
                <a:srgbClr val="333333"/>
              </a:solidFill>
              <a:effectLst/>
              <a:uLnTx/>
              <a:uFillTx/>
              <a:latin typeface="Equinor Medium"/>
              <a:ea typeface="+mj-ea"/>
              <a:cs typeface="+mj-cs"/>
            </a:endParaRPr>
          </a:p>
        </p:txBody>
      </p:sp>
      <p:sp>
        <p:nvSpPr>
          <p:cNvPr id="9" name="Title 3">
            <a:extLst>
              <a:ext uri="{FF2B5EF4-FFF2-40B4-BE49-F238E27FC236}">
                <a16:creationId xmlns:a16="http://schemas.microsoft.com/office/drawing/2014/main" id="{9D1FE027-C477-4F6E-BF73-35B8DC62F4E4}"/>
              </a:ext>
            </a:extLst>
          </p:cNvPr>
          <p:cNvSpPr txBox="1">
            <a:spLocks/>
          </p:cNvSpPr>
          <p:nvPr/>
        </p:nvSpPr>
        <p:spPr>
          <a:xfrm>
            <a:off x="394798" y="381884"/>
            <a:ext cx="5566047"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What does it take?</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Tree>
    <p:extLst>
      <p:ext uri="{BB962C8B-B14F-4D97-AF65-F5344CB8AC3E}">
        <p14:creationId xmlns:p14="http://schemas.microsoft.com/office/powerpoint/2010/main" val="1346831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BF63C57-5A67-CC7A-0214-D477D3404B9E}"/>
              </a:ext>
            </a:extLst>
          </p:cNvPr>
          <p:cNvGraphicFramePr/>
          <p:nvPr>
            <p:extLst>
              <p:ext uri="{D42A27DB-BD31-4B8C-83A1-F6EECF244321}">
                <p14:modId xmlns:p14="http://schemas.microsoft.com/office/powerpoint/2010/main" val="3519653078"/>
              </p:ext>
            </p:extLst>
          </p:nvPr>
        </p:nvGraphicFramePr>
        <p:xfrm>
          <a:off x="246929" y="658044"/>
          <a:ext cx="5849071" cy="424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6ECBAF33-8FA7-2263-18A1-CCC36BBCF37B}"/>
              </a:ext>
            </a:extLst>
          </p:cNvPr>
          <p:cNvSpPr>
            <a:spLocks noGrp="1"/>
          </p:cNvSpPr>
          <p:nvPr>
            <p:ph type="title"/>
          </p:nvPr>
        </p:nvSpPr>
        <p:spPr>
          <a:xfrm>
            <a:off x="355118" y="0"/>
            <a:ext cx="10801350" cy="825023"/>
          </a:xfrm>
        </p:spPr>
        <p:txBody>
          <a:bodyPr anchor="b">
            <a:normAutofit/>
          </a:bodyPr>
          <a:lstStyle/>
          <a:p>
            <a:r>
              <a:rPr lang="en-GB" dirty="0"/>
              <a:t>The OSDU journey</a:t>
            </a:r>
          </a:p>
        </p:txBody>
      </p:sp>
      <p:sp>
        <p:nvSpPr>
          <p:cNvPr id="3" name="Slide Number Placeholder 2">
            <a:extLst>
              <a:ext uri="{FF2B5EF4-FFF2-40B4-BE49-F238E27FC236}">
                <a16:creationId xmlns:a16="http://schemas.microsoft.com/office/drawing/2014/main" id="{2CAF5937-2F69-9206-B031-16AB9731D7BE}"/>
              </a:ext>
            </a:extLst>
          </p:cNvPr>
          <p:cNvSpPr>
            <a:spLocks noGrp="1"/>
          </p:cNvSpPr>
          <p:nvPr>
            <p:ph type="sldNum" sz="quarter" idx="12"/>
          </p:nvPr>
        </p:nvSpPr>
        <p:spPr>
          <a:xfrm>
            <a:off x="695324" y="6596187"/>
            <a:ext cx="908903" cy="217625"/>
          </a:xfrm>
        </p:spPr>
        <p:txBody>
          <a:bodyPr wrap="none" anchor="ctr">
            <a:normAutofit/>
          </a:bodyPr>
          <a:lstStyle/>
          <a:p>
            <a:pPr>
              <a:spcAft>
                <a:spcPts val="600"/>
              </a:spcAft>
            </a:pPr>
            <a:fld id="{5D1E5300-FC0F-4317-A193-EF6CE9E6F7B5}" type="slidenum">
              <a:rPr lang="en-GB" smtClean="0"/>
              <a:pPr>
                <a:spcAft>
                  <a:spcPts val="600"/>
                </a:spcAft>
              </a:pPr>
              <a:t>42</a:t>
            </a:fld>
            <a:r>
              <a:rPr lang="en-GB"/>
              <a:t>  |  Document Title</a:t>
            </a:r>
          </a:p>
        </p:txBody>
      </p:sp>
      <p:sp>
        <p:nvSpPr>
          <p:cNvPr id="8" name="TextBox 7">
            <a:extLst>
              <a:ext uri="{FF2B5EF4-FFF2-40B4-BE49-F238E27FC236}">
                <a16:creationId xmlns:a16="http://schemas.microsoft.com/office/drawing/2014/main" id="{8356BD39-61F0-3DD0-97B0-906AD671D1E8}"/>
              </a:ext>
            </a:extLst>
          </p:cNvPr>
          <p:cNvSpPr txBox="1"/>
          <p:nvPr/>
        </p:nvSpPr>
        <p:spPr>
          <a:xfrm>
            <a:off x="1149775" y="5272722"/>
            <a:ext cx="4773946" cy="877163"/>
          </a:xfrm>
          <a:prstGeom prst="rect">
            <a:avLst/>
          </a:prstGeom>
          <a:noFill/>
        </p:spPr>
        <p:txBody>
          <a:bodyPr wrap="square" lIns="91440" tIns="45720" rIns="91440" bIns="45720" rtlCol="0" anchor="t">
            <a:spAutoFit/>
          </a:bodyPr>
          <a:lstStyle/>
          <a:p>
            <a:pPr>
              <a:spcAft>
                <a:spcPts val="600"/>
              </a:spcAft>
            </a:pPr>
            <a:r>
              <a:rPr lang="en-GB" sz="1200" b="1" dirty="0"/>
              <a:t>– 2017: </a:t>
            </a:r>
          </a:p>
          <a:p>
            <a:pPr marL="285750" indent="-285750">
              <a:spcAft>
                <a:spcPts val="1200"/>
              </a:spcAft>
              <a:buFont typeface="Arial" panose="020B0604020202020204" pitchFamily="34" charset="0"/>
              <a:buChar char="•"/>
            </a:pPr>
            <a:r>
              <a:rPr lang="en-GB" sz="1200" dirty="0"/>
              <a:t>Increased focus on digitalisation, data and new value from data</a:t>
            </a:r>
          </a:p>
          <a:p>
            <a:pPr marL="285750" indent="-285750">
              <a:spcAft>
                <a:spcPts val="1200"/>
              </a:spcAft>
              <a:buFont typeface="Arial" panose="020B0604020202020204" pitchFamily="34" charset="0"/>
              <a:buChar char="•"/>
            </a:pPr>
            <a:r>
              <a:rPr lang="en-GB" sz="1200" dirty="0"/>
              <a:t>O&amp;G cloud transition begins. </a:t>
            </a:r>
          </a:p>
        </p:txBody>
      </p:sp>
      <p:sp>
        <p:nvSpPr>
          <p:cNvPr id="9" name="TextBox 8">
            <a:extLst>
              <a:ext uri="{FF2B5EF4-FFF2-40B4-BE49-F238E27FC236}">
                <a16:creationId xmlns:a16="http://schemas.microsoft.com/office/drawing/2014/main" id="{1942D5E3-316F-AFA7-ADA2-4927D69058C1}"/>
              </a:ext>
            </a:extLst>
          </p:cNvPr>
          <p:cNvSpPr txBox="1"/>
          <p:nvPr/>
        </p:nvSpPr>
        <p:spPr>
          <a:xfrm>
            <a:off x="4154294" y="2993824"/>
            <a:ext cx="6231466" cy="800219"/>
          </a:xfrm>
          <a:prstGeom prst="rect">
            <a:avLst/>
          </a:prstGeom>
          <a:noFill/>
        </p:spPr>
        <p:txBody>
          <a:bodyPr wrap="square">
            <a:spAutoFit/>
          </a:bodyPr>
          <a:lstStyle/>
          <a:p>
            <a:pPr>
              <a:spcAft>
                <a:spcPts val="600"/>
              </a:spcAft>
            </a:pPr>
            <a:r>
              <a:rPr lang="en-GB" sz="1200" b="1" dirty="0"/>
              <a:t>2020-2021:</a:t>
            </a:r>
          </a:p>
          <a:p>
            <a:pPr marL="285750" indent="-285750">
              <a:spcAft>
                <a:spcPts val="600"/>
              </a:spcAft>
              <a:buFont typeface="Arial"/>
              <a:buChar char="•"/>
            </a:pPr>
            <a:r>
              <a:rPr lang="en-GB" sz="1200" dirty="0"/>
              <a:t>OSDU Mercury – development of first commercial release.</a:t>
            </a:r>
          </a:p>
          <a:p>
            <a:pPr marL="285750" indent="-285750">
              <a:spcAft>
                <a:spcPts val="600"/>
              </a:spcAft>
              <a:buFont typeface="Arial"/>
              <a:buChar char="•"/>
            </a:pPr>
            <a:r>
              <a:rPr lang="en-GB" sz="1200" dirty="0"/>
              <a:t>Implemented on Microsoft, AWS, Google and IBM/RedHat </a:t>
            </a:r>
            <a:endParaRPr lang="en-GB" sz="1100" dirty="0"/>
          </a:p>
        </p:txBody>
      </p:sp>
      <p:sp>
        <p:nvSpPr>
          <p:cNvPr id="11" name="TextBox 10">
            <a:extLst>
              <a:ext uri="{FF2B5EF4-FFF2-40B4-BE49-F238E27FC236}">
                <a16:creationId xmlns:a16="http://schemas.microsoft.com/office/drawing/2014/main" id="{688ADA24-F3CA-B392-1C62-A5938F75CA44}"/>
              </a:ext>
            </a:extLst>
          </p:cNvPr>
          <p:cNvSpPr txBox="1"/>
          <p:nvPr/>
        </p:nvSpPr>
        <p:spPr>
          <a:xfrm>
            <a:off x="6188483" y="1398188"/>
            <a:ext cx="5940257" cy="1769715"/>
          </a:xfrm>
          <a:prstGeom prst="rect">
            <a:avLst/>
          </a:prstGeom>
          <a:noFill/>
        </p:spPr>
        <p:txBody>
          <a:bodyPr wrap="square">
            <a:spAutoFit/>
          </a:bodyPr>
          <a:lstStyle/>
          <a:p>
            <a:pPr>
              <a:spcAft>
                <a:spcPts val="600"/>
              </a:spcAft>
            </a:pPr>
            <a:r>
              <a:rPr lang="en-GB" sz="1200" b="1" dirty="0"/>
              <a:t>2022 and beyond</a:t>
            </a:r>
          </a:p>
          <a:p>
            <a:pPr marL="285750" indent="-285750">
              <a:spcAft>
                <a:spcPts val="600"/>
              </a:spcAft>
              <a:buFont typeface="Arial"/>
              <a:buChar char="•"/>
            </a:pPr>
            <a:r>
              <a:rPr lang="en-GB" sz="1200" dirty="0"/>
              <a:t>Increased commercial solution focus: Cloud Service and app/solution providers. </a:t>
            </a:r>
          </a:p>
          <a:p>
            <a:pPr marL="285750" indent="-285750">
              <a:spcAft>
                <a:spcPts val="600"/>
              </a:spcAft>
              <a:buFont typeface="Arial"/>
              <a:buChar char="•"/>
            </a:pPr>
            <a:r>
              <a:rPr lang="en-GB" sz="1200" dirty="0"/>
              <a:t>Continuous development of new OSDU capabilities.</a:t>
            </a:r>
          </a:p>
          <a:p>
            <a:pPr marL="742950" lvl="1" indent="-285750">
              <a:spcAft>
                <a:spcPts val="600"/>
              </a:spcAft>
              <a:buFont typeface="Arial"/>
              <a:buChar char="•"/>
            </a:pPr>
            <a:r>
              <a:rPr lang="en-GB" sz="1200" dirty="0"/>
              <a:t>Seismic, Wells, Reservoir,  Rock &amp; Fluid, Production, Real-time, New Energy, …. </a:t>
            </a:r>
          </a:p>
          <a:p>
            <a:pPr marL="285750" indent="-285750">
              <a:spcAft>
                <a:spcPts val="600"/>
              </a:spcAft>
              <a:buFont typeface="Arial"/>
              <a:buChar char="•"/>
            </a:pPr>
            <a:r>
              <a:rPr lang="en-GB" sz="1200" dirty="0"/>
              <a:t>Initial operational deployments in many O&amp;G companies.</a:t>
            </a:r>
          </a:p>
          <a:p>
            <a:pPr marL="742950" lvl="1" indent="-285750">
              <a:spcAft>
                <a:spcPts val="600"/>
              </a:spcAft>
              <a:buFont typeface="Arial"/>
              <a:buChar char="•"/>
            </a:pPr>
            <a:r>
              <a:rPr lang="en-GB" sz="1200" dirty="0"/>
              <a:t>Equinor, ExxonMobil, Shell, Chevron, TotalEnergie, BP, Petrobras, WinterShall DEA, … </a:t>
            </a:r>
          </a:p>
        </p:txBody>
      </p:sp>
      <p:sp>
        <p:nvSpPr>
          <p:cNvPr id="5" name="TextBox 4">
            <a:extLst>
              <a:ext uri="{FF2B5EF4-FFF2-40B4-BE49-F238E27FC236}">
                <a16:creationId xmlns:a16="http://schemas.microsoft.com/office/drawing/2014/main" id="{9EC35661-3E18-4244-861B-127D1CEA0AE1}"/>
              </a:ext>
            </a:extLst>
          </p:cNvPr>
          <p:cNvSpPr txBox="1"/>
          <p:nvPr/>
        </p:nvSpPr>
        <p:spPr>
          <a:xfrm>
            <a:off x="2492013" y="3877733"/>
            <a:ext cx="7392940" cy="1431161"/>
          </a:xfrm>
          <a:prstGeom prst="rect">
            <a:avLst/>
          </a:prstGeom>
          <a:noFill/>
        </p:spPr>
        <p:txBody>
          <a:bodyPr wrap="square">
            <a:spAutoFit/>
          </a:bodyPr>
          <a:lstStyle/>
          <a:p>
            <a:pPr>
              <a:spcAft>
                <a:spcPts val="600"/>
              </a:spcAft>
            </a:pPr>
            <a:r>
              <a:rPr lang="en-GB" sz="1200" b="1" dirty="0"/>
              <a:t>2018-2019: </a:t>
            </a:r>
          </a:p>
          <a:p>
            <a:pPr marL="285750" indent="-285750">
              <a:spcAft>
                <a:spcPts val="600"/>
              </a:spcAft>
              <a:buFont typeface="Arial" panose="020B0604020202020204" pitchFamily="34" charset="0"/>
              <a:buChar char="•"/>
            </a:pPr>
            <a:r>
              <a:rPr lang="en-GB" sz="1200" dirty="0"/>
              <a:t>Shell invites O&amp;G companies to join forces to drive the development of an Open Source Data Platform for Upstream O&amp;G and donates Shell Data Universe (SDU) code as a kick start.</a:t>
            </a:r>
          </a:p>
          <a:p>
            <a:pPr marL="285750" indent="-285750">
              <a:spcAft>
                <a:spcPts val="600"/>
              </a:spcAft>
              <a:buFont typeface="Arial" panose="020B0604020202020204" pitchFamily="34" charset="0"/>
              <a:buChar char="•"/>
            </a:pPr>
            <a:r>
              <a:rPr lang="en-GB" sz="1200" i="1" dirty="0">
                <a:solidFill>
                  <a:srgbClr val="C00000"/>
                </a:solidFill>
              </a:rPr>
              <a:t>OSDU founded in September 2018 as an Open Group Forum</a:t>
            </a:r>
            <a:r>
              <a:rPr lang="en-GB" sz="1200" i="1" dirty="0"/>
              <a:t>. </a:t>
            </a:r>
            <a:r>
              <a:rPr lang="en-GB" sz="1200" dirty="0"/>
              <a:t>Many ISV’s and tech companies joins and new are still joining</a:t>
            </a:r>
          </a:p>
          <a:p>
            <a:pPr marL="285750" indent="-285750">
              <a:spcAft>
                <a:spcPts val="600"/>
              </a:spcAft>
              <a:buFont typeface="Arial" panose="020B0604020202020204" pitchFamily="34" charset="0"/>
              <a:buChar char="•"/>
            </a:pPr>
            <a:r>
              <a:rPr lang="en-GB" sz="1200" i="1" dirty="0"/>
              <a:t>July 2019</a:t>
            </a:r>
            <a:r>
              <a:rPr lang="nb-NO" sz="1200" i="1" dirty="0"/>
              <a:t>:</a:t>
            </a:r>
            <a:r>
              <a:rPr lang="en-GB" sz="1200" i="1" dirty="0"/>
              <a:t> SLB donates DELFI data services. Refactoring </a:t>
            </a:r>
            <a:r>
              <a:rPr lang="en-GB" sz="1200" i="1" dirty="0" err="1"/>
              <a:t>Shell+SLB</a:t>
            </a:r>
            <a:r>
              <a:rPr lang="en-GB" sz="1200" i="1" dirty="0"/>
              <a:t> code really kicks-off.</a:t>
            </a:r>
            <a:endParaRPr lang="en-GB" sz="1100" i="1" dirty="0"/>
          </a:p>
        </p:txBody>
      </p:sp>
      <p:cxnSp>
        <p:nvCxnSpPr>
          <p:cNvPr id="7" name="Straight Arrow Connector 6">
            <a:extLst>
              <a:ext uri="{FF2B5EF4-FFF2-40B4-BE49-F238E27FC236}">
                <a16:creationId xmlns:a16="http://schemas.microsoft.com/office/drawing/2014/main" id="{37E7B426-FE24-1696-05A3-7BF15AA7ED6F}"/>
              </a:ext>
            </a:extLst>
          </p:cNvPr>
          <p:cNvCxnSpPr>
            <a:cxnSpLocks/>
          </p:cNvCxnSpPr>
          <p:nvPr/>
        </p:nvCxnSpPr>
        <p:spPr>
          <a:xfrm>
            <a:off x="431800" y="4461805"/>
            <a:ext cx="757393" cy="73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C45E7C-8CA7-9C63-ABD1-D0AEAB3AE30F}"/>
              </a:ext>
            </a:extLst>
          </p:cNvPr>
          <p:cNvCxnSpPr>
            <a:cxnSpLocks/>
          </p:cNvCxnSpPr>
          <p:nvPr/>
        </p:nvCxnSpPr>
        <p:spPr>
          <a:xfrm>
            <a:off x="1604227" y="3279705"/>
            <a:ext cx="876506" cy="598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03C44E-BE28-188C-3CFC-33FBB346F98D}"/>
              </a:ext>
            </a:extLst>
          </p:cNvPr>
          <p:cNvCxnSpPr>
            <a:cxnSpLocks/>
          </p:cNvCxnSpPr>
          <p:nvPr/>
        </p:nvCxnSpPr>
        <p:spPr>
          <a:xfrm>
            <a:off x="3234267" y="2468075"/>
            <a:ext cx="920027" cy="537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459B66-4282-5553-13A6-3475BC76EE91}"/>
              </a:ext>
            </a:extLst>
          </p:cNvPr>
          <p:cNvCxnSpPr>
            <a:cxnSpLocks/>
          </p:cNvCxnSpPr>
          <p:nvPr/>
        </p:nvCxnSpPr>
        <p:spPr>
          <a:xfrm>
            <a:off x="5393267" y="1697089"/>
            <a:ext cx="702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706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Questions?</a:t>
            </a:r>
            <a:endParaRPr lang="en-GB" b="0" dirty="0"/>
          </a:p>
        </p:txBody>
      </p:sp>
    </p:spTree>
    <p:extLst>
      <p:ext uri="{BB962C8B-B14F-4D97-AF65-F5344CB8AC3E}">
        <p14:creationId xmlns:p14="http://schemas.microsoft.com/office/powerpoint/2010/main" val="973552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144472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0779-AE06-92A3-2BCC-BA0DDAFB4696}"/>
              </a:ext>
            </a:extLst>
          </p:cNvPr>
          <p:cNvSpPr>
            <a:spLocks noGrp="1"/>
          </p:cNvSpPr>
          <p:nvPr>
            <p:ph type="title"/>
          </p:nvPr>
        </p:nvSpPr>
        <p:spPr/>
        <p:txBody>
          <a:bodyPr/>
          <a:lstStyle/>
          <a:p>
            <a:r>
              <a:rPr lang="en-NO" dirty="0"/>
              <a:t>The code…</a:t>
            </a:r>
          </a:p>
        </p:txBody>
      </p:sp>
      <p:pic>
        <p:nvPicPr>
          <p:cNvPr id="5" name="Content Placeholder 4">
            <a:extLst>
              <a:ext uri="{FF2B5EF4-FFF2-40B4-BE49-F238E27FC236}">
                <a16:creationId xmlns:a16="http://schemas.microsoft.com/office/drawing/2014/main" id="{2112E7DF-DC71-F800-C4B1-0FED917E8199}"/>
              </a:ext>
            </a:extLst>
          </p:cNvPr>
          <p:cNvPicPr>
            <a:picLocks noGrp="1" noChangeAspect="1"/>
          </p:cNvPicPr>
          <p:nvPr>
            <p:ph idx="1"/>
          </p:nvPr>
        </p:nvPicPr>
        <p:blipFill>
          <a:blip r:embed="rId2"/>
          <a:stretch>
            <a:fillRect/>
          </a:stretch>
        </p:blipFill>
        <p:spPr>
          <a:xfrm>
            <a:off x="2654772" y="1600200"/>
            <a:ext cx="6882456" cy="4525963"/>
          </a:xfrm>
          <a:prstGeom prst="rect">
            <a:avLst/>
          </a:prstGeom>
        </p:spPr>
      </p:pic>
      <p:sp>
        <p:nvSpPr>
          <p:cNvPr id="4" name="Slide Number Placeholder 3">
            <a:extLst>
              <a:ext uri="{FF2B5EF4-FFF2-40B4-BE49-F238E27FC236}">
                <a16:creationId xmlns:a16="http://schemas.microsoft.com/office/drawing/2014/main" id="{FE9BC076-7B8E-11D6-3D68-FB1B8CCD571B}"/>
              </a:ext>
            </a:extLst>
          </p:cNvPr>
          <p:cNvSpPr>
            <a:spLocks noGrp="1"/>
          </p:cNvSpPr>
          <p:nvPr>
            <p:ph type="sldNum" sz="quarter" idx="12"/>
          </p:nvPr>
        </p:nvSpPr>
        <p:spPr/>
        <p:txBody>
          <a:bodyPr/>
          <a:lstStyle/>
          <a:p>
            <a:fld id="{2FEB81B2-2AA1-4AF4-A66A-0751F51A3799}" type="slidenum">
              <a:rPr lang="en-US" smtClean="0"/>
              <a:t>6</a:t>
            </a:fld>
            <a:endParaRPr lang="en-US"/>
          </a:p>
        </p:txBody>
      </p:sp>
      <p:sp>
        <p:nvSpPr>
          <p:cNvPr id="6" name="TextBox 5">
            <a:extLst>
              <a:ext uri="{FF2B5EF4-FFF2-40B4-BE49-F238E27FC236}">
                <a16:creationId xmlns:a16="http://schemas.microsoft.com/office/drawing/2014/main" id="{5DCCB547-36FC-7DFF-C38C-E849ABB031AC}"/>
              </a:ext>
            </a:extLst>
          </p:cNvPr>
          <p:cNvSpPr txBox="1"/>
          <p:nvPr/>
        </p:nvSpPr>
        <p:spPr>
          <a:xfrm>
            <a:off x="10662133" y="5756831"/>
            <a:ext cx="1329210" cy="307777"/>
          </a:xfrm>
          <a:prstGeom prst="rect">
            <a:avLst/>
          </a:prstGeom>
          <a:noFill/>
        </p:spPr>
        <p:txBody>
          <a:bodyPr wrap="none" rtlCol="0">
            <a:spAutoFit/>
          </a:bodyPr>
          <a:lstStyle/>
          <a:p>
            <a:r>
              <a:rPr lang="en-GB" sz="1400" dirty="0">
                <a:hlinkClick r:id="rId3"/>
              </a:rPr>
              <a:t>Platform Code</a:t>
            </a:r>
            <a:endParaRPr lang="en-NO" sz="1400" dirty="0"/>
          </a:p>
        </p:txBody>
      </p:sp>
    </p:spTree>
    <p:extLst>
      <p:ext uri="{BB962C8B-B14F-4D97-AF65-F5344CB8AC3E}">
        <p14:creationId xmlns:p14="http://schemas.microsoft.com/office/powerpoint/2010/main" val="2589163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9FED-AFF1-09B9-0719-7B54C191438D}"/>
              </a:ext>
            </a:extLst>
          </p:cNvPr>
          <p:cNvSpPr>
            <a:spLocks noGrp="1"/>
          </p:cNvSpPr>
          <p:nvPr>
            <p:ph type="title"/>
          </p:nvPr>
        </p:nvSpPr>
        <p:spPr/>
        <p:txBody>
          <a:bodyPr/>
          <a:lstStyle/>
          <a:p>
            <a:r>
              <a:rPr lang="en-NO" dirty="0"/>
              <a:t>Demo</a:t>
            </a:r>
          </a:p>
        </p:txBody>
      </p:sp>
      <p:sp>
        <p:nvSpPr>
          <p:cNvPr id="3" name="Content Placeholder 2">
            <a:extLst>
              <a:ext uri="{FF2B5EF4-FFF2-40B4-BE49-F238E27FC236}">
                <a16:creationId xmlns:a16="http://schemas.microsoft.com/office/drawing/2014/main" id="{2343BD2C-A180-F628-4401-9ACB08F1D6B2}"/>
              </a:ext>
            </a:extLst>
          </p:cNvPr>
          <p:cNvSpPr>
            <a:spLocks noGrp="1"/>
          </p:cNvSpPr>
          <p:nvPr>
            <p:ph idx="1"/>
          </p:nvPr>
        </p:nvSpPr>
        <p:spPr/>
        <p:txBody>
          <a:bodyPr/>
          <a:lstStyle/>
          <a:p>
            <a:r>
              <a:rPr lang="en-NO" dirty="0">
                <a:solidFill>
                  <a:schemeClr val="tx1"/>
                </a:solidFill>
              </a:rPr>
              <a:t>Where is the code?</a:t>
            </a:r>
          </a:p>
          <a:p>
            <a:r>
              <a:rPr lang="en-NO" dirty="0">
                <a:solidFill>
                  <a:schemeClr val="tx1"/>
                </a:solidFill>
              </a:rPr>
              <a:t>Versioning</a:t>
            </a:r>
          </a:p>
        </p:txBody>
      </p:sp>
      <p:sp>
        <p:nvSpPr>
          <p:cNvPr id="4" name="Slide Number Placeholder 3">
            <a:extLst>
              <a:ext uri="{FF2B5EF4-FFF2-40B4-BE49-F238E27FC236}">
                <a16:creationId xmlns:a16="http://schemas.microsoft.com/office/drawing/2014/main" id="{3193D9FD-DA6E-05F7-95FA-7D539A9F3F8F}"/>
              </a:ext>
            </a:extLst>
          </p:cNvPr>
          <p:cNvSpPr>
            <a:spLocks noGrp="1"/>
          </p:cNvSpPr>
          <p:nvPr>
            <p:ph type="sldNum" sz="quarter" idx="12"/>
          </p:nvPr>
        </p:nvSpPr>
        <p:spPr/>
        <p:txBody>
          <a:bodyPr/>
          <a:lstStyle/>
          <a:p>
            <a:fld id="{2FEB81B2-2AA1-4AF4-A66A-0751F51A3799}" type="slidenum">
              <a:rPr lang="en-US" smtClean="0"/>
              <a:t>7</a:t>
            </a:fld>
            <a:endParaRPr lang="en-US"/>
          </a:p>
        </p:txBody>
      </p:sp>
      <p:sp>
        <p:nvSpPr>
          <p:cNvPr id="5" name="TextBox 4">
            <a:extLst>
              <a:ext uri="{FF2B5EF4-FFF2-40B4-BE49-F238E27FC236}">
                <a16:creationId xmlns:a16="http://schemas.microsoft.com/office/drawing/2014/main" id="{143B5163-A72D-9054-6F3F-F5C8FF03C021}"/>
              </a:ext>
            </a:extLst>
          </p:cNvPr>
          <p:cNvSpPr txBox="1"/>
          <p:nvPr/>
        </p:nvSpPr>
        <p:spPr>
          <a:xfrm>
            <a:off x="10662133" y="5756831"/>
            <a:ext cx="1329210" cy="307777"/>
          </a:xfrm>
          <a:prstGeom prst="rect">
            <a:avLst/>
          </a:prstGeom>
          <a:noFill/>
        </p:spPr>
        <p:txBody>
          <a:bodyPr wrap="none" rtlCol="0">
            <a:spAutoFit/>
          </a:bodyPr>
          <a:lstStyle/>
          <a:p>
            <a:r>
              <a:rPr lang="en-GB" sz="1400" dirty="0">
                <a:hlinkClick r:id="rId2"/>
              </a:rPr>
              <a:t>Platform Code</a:t>
            </a:r>
            <a:endParaRPr lang="en-NO" sz="1400" dirty="0"/>
          </a:p>
        </p:txBody>
      </p:sp>
    </p:spTree>
    <p:extLst>
      <p:ext uri="{BB962C8B-B14F-4D97-AF65-F5344CB8AC3E}">
        <p14:creationId xmlns:p14="http://schemas.microsoft.com/office/powerpoint/2010/main" val="2144682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AA98-E5EC-72E7-643D-F723CD8DD7A6}"/>
              </a:ext>
            </a:extLst>
          </p:cNvPr>
          <p:cNvSpPr>
            <a:spLocks noGrp="1"/>
          </p:cNvSpPr>
          <p:nvPr>
            <p:ph type="title"/>
          </p:nvPr>
        </p:nvSpPr>
        <p:spPr/>
        <p:txBody>
          <a:bodyPr/>
          <a:lstStyle/>
          <a:p>
            <a:r>
              <a:rPr lang="en-NO" dirty="0"/>
              <a:t>Cloud Agnostic</a:t>
            </a:r>
          </a:p>
        </p:txBody>
      </p:sp>
      <p:sp>
        <p:nvSpPr>
          <p:cNvPr id="4" name="Slide Number Placeholder 3">
            <a:extLst>
              <a:ext uri="{FF2B5EF4-FFF2-40B4-BE49-F238E27FC236}">
                <a16:creationId xmlns:a16="http://schemas.microsoft.com/office/drawing/2014/main" id="{FCDB7F49-A5DC-20ED-E922-9776B57636C9}"/>
              </a:ext>
            </a:extLst>
          </p:cNvPr>
          <p:cNvSpPr>
            <a:spLocks noGrp="1"/>
          </p:cNvSpPr>
          <p:nvPr>
            <p:ph type="sldNum" sz="quarter" idx="12"/>
          </p:nvPr>
        </p:nvSpPr>
        <p:spPr/>
        <p:txBody>
          <a:bodyPr/>
          <a:lstStyle/>
          <a:p>
            <a:fld id="{2FEB81B2-2AA1-4AF4-A66A-0751F51A3799}" type="slidenum">
              <a:rPr lang="en-US" smtClean="0"/>
              <a:t>8</a:t>
            </a:fld>
            <a:endParaRPr lang="en-US"/>
          </a:p>
        </p:txBody>
      </p:sp>
      <p:pic>
        <p:nvPicPr>
          <p:cNvPr id="1026" name="Picture 2" descr="Azure has a new logo, but where do you download it? Here!">
            <a:extLst>
              <a:ext uri="{FF2B5EF4-FFF2-40B4-BE49-F238E27FC236}">
                <a16:creationId xmlns:a16="http://schemas.microsoft.com/office/drawing/2014/main" id="{B9784A43-FFBF-F3BB-861D-82B409522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58" y="2868703"/>
            <a:ext cx="2007435" cy="2007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2C19FFA-4DA0-E617-E373-81348777D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584" y="3334838"/>
            <a:ext cx="2358780" cy="1411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 Logo, symbol, meaning, history, PNG, brand">
            <a:extLst>
              <a:ext uri="{FF2B5EF4-FFF2-40B4-BE49-F238E27FC236}">
                <a16:creationId xmlns:a16="http://schemas.microsoft.com/office/drawing/2014/main" id="{52D478C0-7ABE-5D06-1833-D7C355960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760" y="2738946"/>
            <a:ext cx="3568773" cy="20074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2B6B02-14F2-FA20-F7C1-A01B9ACE59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8000" y="2609188"/>
            <a:ext cx="31750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02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EB8AA-027B-A72A-EEDB-3678473108CB}"/>
              </a:ext>
            </a:extLst>
          </p:cNvPr>
          <p:cNvSpPr>
            <a:spLocks noGrp="1"/>
          </p:cNvSpPr>
          <p:nvPr>
            <p:ph type="title"/>
          </p:nvPr>
        </p:nvSpPr>
        <p:spPr/>
        <p:txBody>
          <a:bodyPr/>
          <a:lstStyle/>
          <a:p>
            <a:r>
              <a:rPr lang="en-NO" dirty="0"/>
              <a:t>OSDU Behind the scenes</a:t>
            </a:r>
          </a:p>
        </p:txBody>
      </p:sp>
      <p:sp>
        <p:nvSpPr>
          <p:cNvPr id="4" name="Slide Number Placeholder 3">
            <a:extLst>
              <a:ext uri="{FF2B5EF4-FFF2-40B4-BE49-F238E27FC236}">
                <a16:creationId xmlns:a16="http://schemas.microsoft.com/office/drawing/2014/main" id="{D635C1CA-BD6C-21BA-76EC-ACDB76CD953C}"/>
              </a:ext>
            </a:extLst>
          </p:cNvPr>
          <p:cNvSpPr>
            <a:spLocks noGrp="1"/>
          </p:cNvSpPr>
          <p:nvPr>
            <p:ph type="sldNum" sz="quarter" idx="12"/>
          </p:nvPr>
        </p:nvSpPr>
        <p:spPr/>
        <p:txBody>
          <a:bodyPr/>
          <a:lstStyle/>
          <a:p>
            <a:fld id="{2FEB81B2-2AA1-4AF4-A66A-0751F51A3799}" type="slidenum">
              <a:rPr lang="en-US" smtClean="0"/>
              <a:t>9</a:t>
            </a:fld>
            <a:endParaRPr lang="en-US"/>
          </a:p>
        </p:txBody>
      </p:sp>
      <p:pic>
        <p:nvPicPr>
          <p:cNvPr id="3074" name="Picture 2" descr="Architecture">
            <a:extLst>
              <a:ext uri="{FF2B5EF4-FFF2-40B4-BE49-F238E27FC236}">
                <a16:creationId xmlns:a16="http://schemas.microsoft.com/office/drawing/2014/main" id="{234E2F9A-FFA1-8971-1E6C-C70FD2B4F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805" y="1143001"/>
            <a:ext cx="6994390" cy="544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364373"/>
      </p:ext>
    </p:extLst>
  </p:cSld>
  <p:clrMapOvr>
    <a:masterClrMapping/>
  </p:clrMapOvr>
</p:sld>
</file>

<file path=ppt/theme/theme1.xml><?xml version="1.0" encoding="utf-8"?>
<a:theme xmlns:a="http://schemas.openxmlformats.org/drawingml/2006/main" name="Office-tema">
  <a:themeElements>
    <a:clrScheme name="New Statoil Template">
      <a:dk1>
        <a:srgbClr val="000000"/>
      </a:dk1>
      <a:lt1>
        <a:srgbClr val="FFFFFF"/>
      </a:lt1>
      <a:dk2>
        <a:srgbClr val="93001E"/>
      </a:dk2>
      <a:lt2>
        <a:srgbClr val="E0E4E7"/>
      </a:lt2>
      <a:accent1>
        <a:srgbClr val="FF0942"/>
      </a:accent1>
      <a:accent2>
        <a:srgbClr val="103445"/>
      </a:accent2>
      <a:accent3>
        <a:srgbClr val="00707A"/>
      </a:accent3>
      <a:accent4>
        <a:srgbClr val="CDEBF5"/>
      </a:accent4>
      <a:accent5>
        <a:srgbClr val="DEFAEC"/>
      </a:accent5>
      <a:accent6>
        <a:srgbClr val="FFE7D6"/>
      </a:accent6>
      <a:hlink>
        <a:srgbClr val="93001E"/>
      </a:hlink>
      <a:folHlink>
        <a:srgbClr val="93001E"/>
      </a:folHlink>
    </a:clrScheme>
    <a:fontScheme name="Equinor">
      <a:majorFont>
        <a:latin typeface="Equinor Beta Medium"/>
        <a:ea typeface=""/>
        <a:cs typeface=""/>
      </a:majorFont>
      <a:minorFont>
        <a:latin typeface="Equinor Bet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_PPT_Template.potx" id="{6E1DA6A6-23FA-4742-9992-BA83FA2C270C}" vid="{8B19BB45-2CC5-4CBD-8C32-327C601864AA}"/>
    </a:ext>
  </a:extLst>
</a:theme>
</file>

<file path=ppt/theme/theme2.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83822148-8EED-43A0-8411-6959F61A75B5}" vid="{CAD868F6-9B46-4364-AFFE-41CAEBE8C579}"/>
    </a:ext>
  </a:extLst>
</a:theme>
</file>

<file path=ppt/theme/theme3.xml><?xml version="1.0" encoding="utf-8"?>
<a:theme xmlns:a="http://schemas.openxmlformats.org/drawingml/2006/main" name="4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4.xml><?xml version="1.0" encoding="utf-8"?>
<a:theme xmlns:a="http://schemas.openxmlformats.org/drawingml/2006/main" name="3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ppt/theme/theme5.xml><?xml version="1.0" encoding="utf-8"?>
<a:theme xmlns:a="http://schemas.openxmlformats.org/drawingml/2006/main" name="1_Office Theme">
  <a:themeElements>
    <a:clrScheme name="Custom 2">
      <a:dk1>
        <a:srgbClr val="000000"/>
      </a:dk1>
      <a:lt1>
        <a:srgbClr val="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a000b51-c985-446d-b0df-6d0d4a052946">
      <UserInfo>
        <DisplayName>André Ivarjord Røsbak</DisplayName>
        <AccountId>1923</AccountId>
        <AccountType/>
      </UserInfo>
      <UserInfo>
        <DisplayName>John Henry Henriksen</DisplayName>
        <AccountId>2074</AccountId>
        <AccountType/>
      </UserInfo>
      <UserInfo>
        <DisplayName>Stine Vardehaug</DisplayName>
        <AccountId>1886</AccountId>
        <AccountType/>
      </UserInfo>
      <UserInfo>
        <DisplayName>Greta Ueland Dalseth (Bouvet ASA)</DisplayName>
        <AccountId>2348</AccountId>
        <AccountType/>
      </UserInfo>
      <UserInfo>
        <DisplayName>Esmin Puskar</DisplayName>
        <AccountId>2352</AccountId>
        <AccountType/>
      </UserInfo>
      <UserInfo>
        <DisplayName>Arun Mantravadi</DisplayName>
        <AccountId>2353</AccountId>
        <AccountType/>
      </UserInfo>
      <UserInfo>
        <DisplayName>Elisabeth Brandeggen</DisplayName>
        <AccountId>2354</AccountId>
        <AccountType/>
      </UserInfo>
      <UserInfo>
        <DisplayName>Torgeir Hegerstrøm</DisplayName>
        <AccountId>2355</AccountId>
        <AccountType/>
      </UserInfo>
      <UserInfo>
        <DisplayName>Erik Sørhaug</DisplayName>
        <AccountId>2356</AccountId>
        <AccountType/>
      </UserInfo>
      <UserInfo>
        <DisplayName>Vinicius de Lacerda</DisplayName>
        <AccountId>2357</AccountId>
        <AccountType/>
      </UserInfo>
      <UserInfo>
        <DisplayName>Arne Gilje</DisplayName>
        <AccountId>2358</AccountId>
        <AccountType/>
      </UserInfo>
      <UserInfo>
        <DisplayName>Per Kristian Grønvik</DisplayName>
        <AccountId>2570</AccountId>
        <AccountType/>
      </UserInfo>
      <UserInfo>
        <DisplayName>Casper Paulsen Flæte</DisplayName>
        <AccountId>2614</AccountId>
        <AccountType/>
      </UserInfo>
      <UserInfo>
        <DisplayName>Olli-Petteri Hallikainen</DisplayName>
        <AccountId>2652</AccountId>
        <AccountType/>
      </UserInfo>
      <UserInfo>
        <DisplayName>Paul Doubleday</DisplayName>
        <AccountId>2669</AccountId>
        <AccountType/>
      </UserInfo>
      <UserInfo>
        <DisplayName>Fernanda Perusin Bueno</DisplayName>
        <AccountId>2678</AccountId>
        <AccountType/>
      </UserInfo>
      <UserInfo>
        <DisplayName>Stefan Meiforth Gulbrandsen</DisplayName>
        <AccountId>2694</AccountId>
        <AccountType/>
      </UserInfo>
      <UserInfo>
        <DisplayName>Renate Eneroth</DisplayName>
        <AccountId>2934</AccountId>
        <AccountType/>
      </UserInfo>
      <UserInfo>
        <DisplayName>Trine M. Øfeldt</DisplayName>
        <AccountId>3011</AccountId>
        <AccountType/>
      </UserInfo>
      <UserInfo>
        <DisplayName>Simon Davies</DisplayName>
        <AccountId>3073</AccountId>
        <AccountType/>
      </UserInfo>
      <UserInfo>
        <DisplayName>Anne Rossbach Hammer</DisplayName>
        <AccountId>2657</AccountId>
        <AccountType/>
      </UserInfo>
      <UserInfo>
        <DisplayName>Gisle Kvevik</DisplayName>
        <AccountId>3085</AccountId>
        <AccountType/>
      </UserInfo>
      <UserInfo>
        <DisplayName>Olav Landstad</DisplayName>
        <AccountId>1454</AccountId>
        <AccountType/>
      </UserInfo>
      <UserInfo>
        <DisplayName>Monica Hårde</DisplayName>
        <AccountId>3170</AccountId>
        <AccountType/>
      </UserInfo>
      <UserInfo>
        <DisplayName>Ninoska Nathalie Hernandez Medina</DisplayName>
        <AccountId>2421</AccountId>
        <AccountType/>
      </UserInfo>
      <UserInfo>
        <DisplayName>Øivind Berggraf</DisplayName>
        <AccountId>884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06950FF382AA1439FCEB2D697A28C7B" ma:contentTypeVersion="15" ma:contentTypeDescription="Create a new document." ma:contentTypeScope="" ma:versionID="967c9871b0373e6feae512ca4cb3cb29">
  <xsd:schema xmlns:xsd="http://www.w3.org/2001/XMLSchema" xmlns:xs="http://www.w3.org/2001/XMLSchema" xmlns:p="http://schemas.microsoft.com/office/2006/metadata/properties" xmlns:ns3="ca000b51-c985-446d-b0df-6d0d4a052946" xmlns:ns4="0b57fd5a-9a21-4f3e-a9bf-472106aaeaac" targetNamespace="http://schemas.microsoft.com/office/2006/metadata/properties" ma:root="true" ma:fieldsID="cebb992e2c7551880719c1f6a6d10c8b" ns3:_="" ns4:_="">
    <xsd:import namespace="ca000b51-c985-446d-b0df-6d0d4a052946"/>
    <xsd:import namespace="0b57fd5a-9a21-4f3e-a9bf-472106aaeaa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00b51-c985-446d-b0df-6d0d4a05294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b57fd5a-9a21-4f3e-a9bf-472106aaeaa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02f74cf1-ae9f-400d-bc52-3bcd3a9e177f" ContentTypeId="0x0101" PreviousValue="false"/>
</file>

<file path=customXml/itemProps1.xml><?xml version="1.0" encoding="utf-8"?>
<ds:datastoreItem xmlns:ds="http://schemas.openxmlformats.org/officeDocument/2006/customXml" ds:itemID="{1D137926-B0E0-436D-A763-43F92BC7528F}">
  <ds:schemaRefs>
    <ds:schemaRef ds:uri="http://purl.org/dc/elements/1.1/"/>
    <ds:schemaRef ds:uri="0b57fd5a-9a21-4f3e-a9bf-472106aaeaac"/>
    <ds:schemaRef ds:uri="http://purl.org/dc/dcmitype/"/>
    <ds:schemaRef ds:uri="http://schemas.microsoft.com/office/2006/documentManagement/types"/>
    <ds:schemaRef ds:uri="ca000b51-c985-446d-b0df-6d0d4a052946"/>
    <ds:schemaRef ds:uri="http://schemas.openxmlformats.org/package/2006/metadata/core-properties"/>
    <ds:schemaRef ds:uri="http://www.w3.org/XML/1998/namespace"/>
    <ds:schemaRef ds:uri="http://purl.org/dc/term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1AB550E8-586C-4BD6-A344-D17CC80627B4}">
  <ds:schemaRefs>
    <ds:schemaRef ds:uri="0b57fd5a-9a21-4f3e-a9bf-472106aaeaac"/>
    <ds:schemaRef ds:uri="ca000b51-c985-446d-b0df-6d0d4a052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90194FF-C2E8-4A85-9664-47D000E7A50B}">
  <ds:schemaRefs>
    <ds:schemaRef ds:uri="http://schemas.microsoft.com/sharepoint/v3/contenttype/forms"/>
  </ds:schemaRefs>
</ds:datastoreItem>
</file>

<file path=customXml/itemProps4.xml><?xml version="1.0" encoding="utf-8"?>
<ds:datastoreItem xmlns:ds="http://schemas.openxmlformats.org/officeDocument/2006/customXml" ds:itemID="{3318CE0D-9BC2-43ED-8F51-FD1471CF16DB}">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Equinor_PPT_Template</Template>
  <TotalTime>4034</TotalTime>
  <Words>1378</Words>
  <Application>Microsoft Macintosh PowerPoint</Application>
  <PresentationFormat>Widescreen</PresentationFormat>
  <Paragraphs>298</Paragraphs>
  <Slides>43</Slides>
  <Notes>3</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43</vt:i4>
      </vt:variant>
    </vt:vector>
  </HeadingPairs>
  <TitlesOfParts>
    <vt:vector size="59" baseType="lpstr">
      <vt:lpstr>Arial Narrow</vt:lpstr>
      <vt:lpstr>Calibri</vt:lpstr>
      <vt:lpstr>Equinor Beta</vt:lpstr>
      <vt:lpstr>Segoe UI</vt:lpstr>
      <vt:lpstr>Arial</vt:lpstr>
      <vt:lpstr>Equinor Beta Light</vt:lpstr>
      <vt:lpstr>Equinor Medium</vt:lpstr>
      <vt:lpstr>Stencil</vt:lpstr>
      <vt:lpstr>Equinor</vt:lpstr>
      <vt:lpstr>Equinor Beta Medium</vt:lpstr>
      <vt:lpstr>Office-tema</vt:lpstr>
      <vt:lpstr>1_Office-tema</vt:lpstr>
      <vt:lpstr>4_Office-tema</vt:lpstr>
      <vt:lpstr>3_Office-tema</vt:lpstr>
      <vt:lpstr>1_Office Theme</vt:lpstr>
      <vt:lpstr>3_Office Theme</vt:lpstr>
      <vt:lpstr>OSDU Concepts Demystifying OSDU</vt:lpstr>
      <vt:lpstr>Concepts</vt:lpstr>
      <vt:lpstr>Concepts</vt:lpstr>
      <vt:lpstr>What is an OSDU instance?</vt:lpstr>
      <vt:lpstr>OSDU Data Platform Software Components</vt:lpstr>
      <vt:lpstr>The code…</vt:lpstr>
      <vt:lpstr>Demo</vt:lpstr>
      <vt:lpstr>Cloud Agnostic</vt:lpstr>
      <vt:lpstr>OSDU Behind the scenes</vt:lpstr>
      <vt:lpstr>ADME</vt:lpstr>
      <vt:lpstr>How can I communicate with my OSDU?</vt:lpstr>
      <vt:lpstr>OSDU Data Platform Software Components</vt:lpstr>
      <vt:lpstr>APIs only! (for now…?)</vt:lpstr>
      <vt:lpstr>Where and how is my data stored?</vt:lpstr>
      <vt:lpstr>Two main storages</vt:lpstr>
      <vt:lpstr>Two main storages</vt:lpstr>
      <vt:lpstr>Two main storages</vt:lpstr>
      <vt:lpstr>Two main storages</vt:lpstr>
      <vt:lpstr>…”main storages…”?</vt:lpstr>
      <vt:lpstr>Two main storages</vt:lpstr>
      <vt:lpstr>DDMS optimized storage</vt:lpstr>
      <vt:lpstr>Well Known Schemas aka WKS</vt:lpstr>
      <vt:lpstr>Data structures</vt:lpstr>
      <vt:lpstr>Data structures</vt:lpstr>
      <vt:lpstr>OSDU Data Concepts (prev known as definitions)</vt:lpstr>
      <vt:lpstr>DEMO</vt:lpstr>
      <vt:lpstr>Is it possible to do versioning?</vt:lpstr>
      <vt:lpstr>How can I find my data?</vt:lpstr>
      <vt:lpstr>PowerPoint Presentation</vt:lpstr>
      <vt:lpstr>PowerPoint Presentation</vt:lpstr>
      <vt:lpstr>PowerPoint Presentation</vt:lpstr>
      <vt:lpstr>Concepts</vt:lpstr>
      <vt:lpstr>OSDU Data Concepts</vt:lpstr>
      <vt:lpstr>Data principles</vt:lpstr>
      <vt:lpstr>Working Group Structure</vt:lpstr>
      <vt:lpstr>OSDU group type</vt:lpstr>
      <vt:lpstr>OSDU group type</vt:lpstr>
      <vt:lpstr>“Whats in it for me…”</vt:lpstr>
      <vt:lpstr>Drivers for OSDU</vt:lpstr>
      <vt:lpstr>PowerPoint Presentation</vt:lpstr>
      <vt:lpstr>PowerPoint Presentation</vt:lpstr>
      <vt:lpstr>The OSDU journey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Oivind Berggraf</dc:creator>
  <cp:lastModifiedBy>Jan Harald Hole Mortensen</cp:lastModifiedBy>
  <cp:revision>10</cp:revision>
  <cp:lastPrinted>2023-01-10T07:46:09Z</cp:lastPrinted>
  <dcterms:created xsi:type="dcterms:W3CDTF">2018-05-14T14:04:30Z</dcterms:created>
  <dcterms:modified xsi:type="dcterms:W3CDTF">2023-06-02T13:34:30Z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TemplateParallel2010">
    <vt:lpwstr/>
  </property>
  <property fmtid="{D5CDD505-2E9C-101B-9397-08002B2CF9AE}" pid="4" name="Templatecolor">
    <vt:lpwstr/>
  </property>
  <property fmtid="{D5CDD505-2E9C-101B-9397-08002B2CF9AE}" pid="5" name="filecustomeppt">
    <vt:lpwstr>True</vt:lpwstr>
  </property>
  <property fmtid="{D5CDD505-2E9C-101B-9397-08002B2CF9AE}" pid="6" name="Pres Date">
    <vt:lpwstr/>
  </property>
  <property fmtid="{D5CDD505-2E9C-101B-9397-08002B2CF9AE}" pid="7" name="ContentTypeId">
    <vt:lpwstr>0x010100406950FF382AA1439FCEB2D697A28C7B</vt:lpwstr>
  </property>
  <property fmtid="{D5CDD505-2E9C-101B-9397-08002B2CF9AE}" pid="8" name="EIMLegalEntity">
    <vt:lpwstr>1;#Equinor ASA|98c35a5d-62b8-4578-be3d-53b9f4deec1f</vt:lpwstr>
  </property>
  <property fmtid="{D5CDD505-2E9C-101B-9397-08002B2CF9AE}" pid="9" name="EIMStatus">
    <vt:lpwstr>2;#Draft|af4d3abd-d88d-48b7-8fea-db9baac9496f</vt:lpwstr>
  </property>
  <property fmtid="{D5CDD505-2E9C-101B-9397-08002B2CF9AE}" pid="10" name="EIMBusinessArea">
    <vt:lpwstr>5;#TECHNOLOGY DIGITAL ＆ INNOVATION (TDI)|90177810-19d5-40f0-8fda-8eb6a1357ee0</vt:lpwstr>
  </property>
  <property fmtid="{D5CDD505-2E9C-101B-9397-08002B2CF9AE}" pid="11" name="EIMCountry">
    <vt:lpwstr>6;#Norway|cd21f0fc-a0f3-48c6-8f36-ae1c60534e37</vt:lpwstr>
  </property>
  <property fmtid="{D5CDD505-2E9C-101B-9397-08002B2CF9AE}" pid="12" name="EIMSource">
    <vt:lpwstr>3;#Office 365|23cc2eaf-b88f-49bf-9aee-2309aadb8846</vt:lpwstr>
  </property>
  <property fmtid="{D5CDD505-2E9C-101B-9397-08002B2CF9AE}" pid="13" name="EIMSecurityClassification">
    <vt:lpwstr>26;#Open|7665b879-63a0-497a-a32e-f57a6d371b8b</vt:lpwstr>
  </property>
  <property fmtid="{D5CDD505-2E9C-101B-9397-08002B2CF9AE}" pid="14" name="EIMProcess">
    <vt:lpwstr>8;#Not Applicable|b6a69bb1-4da6-4b3a-bc7f-2752c0395156</vt:lpwstr>
  </property>
  <property fmtid="{D5CDD505-2E9C-101B-9397-08002B2CF9AE}" pid="15" name="EIMProcessArea">
    <vt:lpwstr>7;#Information technology (IT)|1815292c-3da4-43d8-a4d3-c68a2eac2a88</vt:lpwstr>
  </property>
  <property fmtid="{D5CDD505-2E9C-101B-9397-08002B2CF9AE}" pid="16" name="EIMInformationAsset">
    <vt:lpwstr>25;#Technology implementation and proving results, documentation|747a5c72-58ca-4001-86c6-755ea72b5a33</vt:lpwstr>
  </property>
</Properties>
</file>